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0.xml" ContentType="application/vnd.openxmlformats-officedocument.theme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1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  <p:sldMasterId id="2147483955" r:id="rId2"/>
    <p:sldMasterId id="2147483980" r:id="rId3"/>
    <p:sldMasterId id="2147483993" r:id="rId4"/>
    <p:sldMasterId id="2147484237" r:id="rId5"/>
    <p:sldMasterId id="2147484955" r:id="rId6"/>
    <p:sldMasterId id="2147485494" r:id="rId7"/>
    <p:sldMasterId id="2147485506" r:id="rId8"/>
    <p:sldMasterId id="2147485531" r:id="rId9"/>
    <p:sldMasterId id="2147485593" r:id="rId10"/>
    <p:sldMasterId id="2147485619" r:id="rId11"/>
    <p:sldMasterId id="2147485631" r:id="rId12"/>
  </p:sldMasterIdLst>
  <p:notesMasterIdLst>
    <p:notesMasterId r:id="rId83"/>
  </p:notesMasterIdLst>
  <p:handoutMasterIdLst>
    <p:handoutMasterId r:id="rId84"/>
  </p:handoutMasterIdLst>
  <p:sldIdLst>
    <p:sldId id="722" r:id="rId13"/>
    <p:sldId id="5834" r:id="rId14"/>
    <p:sldId id="5157" r:id="rId15"/>
    <p:sldId id="5700" r:id="rId16"/>
    <p:sldId id="5935" r:id="rId17"/>
    <p:sldId id="5936" r:id="rId18"/>
    <p:sldId id="5937" r:id="rId19"/>
    <p:sldId id="5938" r:id="rId20"/>
    <p:sldId id="5939" r:id="rId21"/>
    <p:sldId id="5940" r:id="rId22"/>
    <p:sldId id="5941" r:id="rId23"/>
    <p:sldId id="5942" r:id="rId24"/>
    <p:sldId id="6002" r:id="rId25"/>
    <p:sldId id="5951" r:id="rId26"/>
    <p:sldId id="5953" r:id="rId27"/>
    <p:sldId id="5954" r:id="rId28"/>
    <p:sldId id="5955" r:id="rId29"/>
    <p:sldId id="5956" r:id="rId30"/>
    <p:sldId id="5952" r:id="rId31"/>
    <p:sldId id="5958" r:id="rId32"/>
    <p:sldId id="5959" r:id="rId33"/>
    <p:sldId id="5960" r:id="rId34"/>
    <p:sldId id="5961" r:id="rId35"/>
    <p:sldId id="5962" r:id="rId36"/>
    <p:sldId id="6003" r:id="rId37"/>
    <p:sldId id="5963" r:id="rId38"/>
    <p:sldId id="5964" r:id="rId39"/>
    <p:sldId id="5965" r:id="rId40"/>
    <p:sldId id="5969" r:id="rId41"/>
    <p:sldId id="5970" r:id="rId42"/>
    <p:sldId id="5968" r:id="rId43"/>
    <p:sldId id="5971" r:id="rId44"/>
    <p:sldId id="5975" r:id="rId45"/>
    <p:sldId id="5973" r:id="rId46"/>
    <p:sldId id="5972" r:id="rId47"/>
    <p:sldId id="5974" r:id="rId48"/>
    <p:sldId id="5984" r:id="rId49"/>
    <p:sldId id="5977" r:id="rId50"/>
    <p:sldId id="5985" r:id="rId51"/>
    <p:sldId id="5988" r:id="rId52"/>
    <p:sldId id="5987" r:id="rId53"/>
    <p:sldId id="5989" r:id="rId54"/>
    <p:sldId id="5990" r:id="rId55"/>
    <p:sldId id="5992" r:id="rId56"/>
    <p:sldId id="6007" r:id="rId57"/>
    <p:sldId id="6008" r:id="rId58"/>
    <p:sldId id="5993" r:id="rId59"/>
    <p:sldId id="5994" r:id="rId60"/>
    <p:sldId id="5995" r:id="rId61"/>
    <p:sldId id="5996" r:id="rId62"/>
    <p:sldId id="6009" r:id="rId63"/>
    <p:sldId id="6010" r:id="rId64"/>
    <p:sldId id="6011" r:id="rId65"/>
    <p:sldId id="6005" r:id="rId66"/>
    <p:sldId id="6006" r:id="rId67"/>
    <p:sldId id="6004" r:id="rId68"/>
    <p:sldId id="6013" r:id="rId69"/>
    <p:sldId id="6018" r:id="rId70"/>
    <p:sldId id="6019" r:id="rId71"/>
    <p:sldId id="6020" r:id="rId72"/>
    <p:sldId id="6021" r:id="rId73"/>
    <p:sldId id="6022" r:id="rId74"/>
    <p:sldId id="6023" r:id="rId75"/>
    <p:sldId id="6024" r:id="rId76"/>
    <p:sldId id="6025" r:id="rId77"/>
    <p:sldId id="6026" r:id="rId78"/>
    <p:sldId id="6014" r:id="rId79"/>
    <p:sldId id="6015" r:id="rId80"/>
    <p:sldId id="6016" r:id="rId81"/>
    <p:sldId id="6017" r:id="rId8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BFFF"/>
    <a:srgbClr val="ECFFF8"/>
    <a:srgbClr val="CDFFF5"/>
    <a:srgbClr val="0432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623" autoAdjust="0"/>
    <p:restoredTop sz="60000" autoAdjust="0"/>
  </p:normalViewPr>
  <p:slideViewPr>
    <p:cSldViewPr>
      <p:cViewPr varScale="1">
        <p:scale>
          <a:sx n="84" d="100"/>
          <a:sy n="84" d="100"/>
        </p:scale>
        <p:origin x="1032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4.xml"/><Relationship Id="rId21" Type="http://schemas.openxmlformats.org/officeDocument/2006/relationships/slide" Target="slides/slide9.xml"/><Relationship Id="rId42" Type="http://schemas.openxmlformats.org/officeDocument/2006/relationships/slide" Target="slides/slide30.xml"/><Relationship Id="rId47" Type="http://schemas.openxmlformats.org/officeDocument/2006/relationships/slide" Target="slides/slide35.xml"/><Relationship Id="rId63" Type="http://schemas.openxmlformats.org/officeDocument/2006/relationships/slide" Target="slides/slide51.xml"/><Relationship Id="rId68" Type="http://schemas.openxmlformats.org/officeDocument/2006/relationships/slide" Target="slides/slide56.xml"/><Relationship Id="rId84" Type="http://schemas.openxmlformats.org/officeDocument/2006/relationships/handoutMaster" Target="handoutMasters/handoutMaster1.xml"/><Relationship Id="rId16" Type="http://schemas.openxmlformats.org/officeDocument/2006/relationships/slide" Target="slides/slide4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53" Type="http://schemas.openxmlformats.org/officeDocument/2006/relationships/slide" Target="slides/slide41.xml"/><Relationship Id="rId58" Type="http://schemas.openxmlformats.org/officeDocument/2006/relationships/slide" Target="slides/slide46.xml"/><Relationship Id="rId74" Type="http://schemas.openxmlformats.org/officeDocument/2006/relationships/slide" Target="slides/slide62.xml"/><Relationship Id="rId79" Type="http://schemas.openxmlformats.org/officeDocument/2006/relationships/slide" Target="slides/slide67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7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slide" Target="slides/slide36.xml"/><Relationship Id="rId56" Type="http://schemas.openxmlformats.org/officeDocument/2006/relationships/slide" Target="slides/slide44.xml"/><Relationship Id="rId64" Type="http://schemas.openxmlformats.org/officeDocument/2006/relationships/slide" Target="slides/slide52.xml"/><Relationship Id="rId69" Type="http://schemas.openxmlformats.org/officeDocument/2006/relationships/slide" Target="slides/slide57.xml"/><Relationship Id="rId77" Type="http://schemas.openxmlformats.org/officeDocument/2006/relationships/slide" Target="slides/slide65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9.xml"/><Relationship Id="rId72" Type="http://schemas.openxmlformats.org/officeDocument/2006/relationships/slide" Target="slides/slide60.xml"/><Relationship Id="rId80" Type="http://schemas.openxmlformats.org/officeDocument/2006/relationships/slide" Target="slides/slide68.xml"/><Relationship Id="rId85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slide" Target="slides/slide34.xml"/><Relationship Id="rId59" Type="http://schemas.openxmlformats.org/officeDocument/2006/relationships/slide" Target="slides/slide47.xml"/><Relationship Id="rId67" Type="http://schemas.openxmlformats.org/officeDocument/2006/relationships/slide" Target="slides/slide55.xml"/><Relationship Id="rId20" Type="http://schemas.openxmlformats.org/officeDocument/2006/relationships/slide" Target="slides/slide8.xml"/><Relationship Id="rId41" Type="http://schemas.openxmlformats.org/officeDocument/2006/relationships/slide" Target="slides/slide29.xml"/><Relationship Id="rId54" Type="http://schemas.openxmlformats.org/officeDocument/2006/relationships/slide" Target="slides/slide42.xml"/><Relationship Id="rId62" Type="http://schemas.openxmlformats.org/officeDocument/2006/relationships/slide" Target="slides/slide50.xml"/><Relationship Id="rId70" Type="http://schemas.openxmlformats.org/officeDocument/2006/relationships/slide" Target="slides/slide58.xml"/><Relationship Id="rId75" Type="http://schemas.openxmlformats.org/officeDocument/2006/relationships/slide" Target="slides/slide63.xml"/><Relationship Id="rId83" Type="http://schemas.openxmlformats.org/officeDocument/2006/relationships/notesMaster" Target="notesMasters/notesMaster1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slide" Target="slides/slide37.xml"/><Relationship Id="rId57" Type="http://schemas.openxmlformats.org/officeDocument/2006/relationships/slide" Target="slides/slide45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slide" Target="slides/slide40.xml"/><Relationship Id="rId60" Type="http://schemas.openxmlformats.org/officeDocument/2006/relationships/slide" Target="slides/slide48.xml"/><Relationship Id="rId65" Type="http://schemas.openxmlformats.org/officeDocument/2006/relationships/slide" Target="slides/slide53.xml"/><Relationship Id="rId73" Type="http://schemas.openxmlformats.org/officeDocument/2006/relationships/slide" Target="slides/slide61.xml"/><Relationship Id="rId78" Type="http://schemas.openxmlformats.org/officeDocument/2006/relationships/slide" Target="slides/slide66.xml"/><Relationship Id="rId81" Type="http://schemas.openxmlformats.org/officeDocument/2006/relationships/slide" Target="slides/slide69.xml"/><Relationship Id="rId86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39" Type="http://schemas.openxmlformats.org/officeDocument/2006/relationships/slide" Target="slides/slide27.xml"/><Relationship Id="rId34" Type="http://schemas.openxmlformats.org/officeDocument/2006/relationships/slide" Target="slides/slide22.xml"/><Relationship Id="rId50" Type="http://schemas.openxmlformats.org/officeDocument/2006/relationships/slide" Target="slides/slide38.xml"/><Relationship Id="rId55" Type="http://schemas.openxmlformats.org/officeDocument/2006/relationships/slide" Target="slides/slide43.xml"/><Relationship Id="rId76" Type="http://schemas.openxmlformats.org/officeDocument/2006/relationships/slide" Target="slides/slide64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7.xml"/><Relationship Id="rId24" Type="http://schemas.openxmlformats.org/officeDocument/2006/relationships/slide" Target="slides/slide12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66" Type="http://schemas.openxmlformats.org/officeDocument/2006/relationships/slide" Target="slides/slide54.xml"/><Relationship Id="rId87" Type="http://schemas.openxmlformats.org/officeDocument/2006/relationships/theme" Target="theme/theme1.xml"/><Relationship Id="rId61" Type="http://schemas.openxmlformats.org/officeDocument/2006/relationships/slide" Target="slides/slide49.xml"/><Relationship Id="rId82" Type="http://schemas.openxmlformats.org/officeDocument/2006/relationships/slide" Target="slides/slide7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EF95D2-65B3-BC4E-8994-D9482C31473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480074-238B-C845-9DF1-E3B8736938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D9B9FAA0-F3AA-164C-A8BD-BFC7CCCEAE52}" type="datetimeFigureOut">
              <a:rPr lang="en-US"/>
              <a:pPr>
                <a:defRPr/>
              </a:pPr>
              <a:t>10/18/2022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D1350C-FD2B-E248-96CE-E06DB4CA70A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9C76E-AF9C-0049-9FFB-63472F0B4A6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CEAE43-671A-134F-A694-642B51FC3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90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6C4613C-2A39-F64E-84B3-3F6A11D93F5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1BAA2B-7F55-B545-81D8-BC58BCB6AAC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7F6B843C-A49F-BB4F-9599-3D41488860B0}" type="datetime1">
              <a:rPr lang="en-US" altLang="en-US"/>
              <a:pPr>
                <a:defRPr/>
              </a:pPr>
              <a:t>10/18/2022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987A64C-9D1C-0947-8690-7A7364BA5D2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047D10F-1509-E044-9AEB-E169ACB278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7BEBF0-B94A-A74D-8C8F-7CA6F41590C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BBA436-1CB7-B144-9089-6AE4863D9D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87973AD7-D932-2641-9FAC-D90A34A34A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67190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4E82DFE-E98A-254F-BFEC-3824591F846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72198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50160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69771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38174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98325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7140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40738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78451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26839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59453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7031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3863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16124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1881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69202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274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6664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38344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2999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59692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38924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4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815955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767005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18805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153892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728084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943317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86276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145670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530191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499972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4626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748042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042926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014791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206419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148539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241668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800575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54065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816754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21888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71285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64569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311190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370330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156059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8378697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895285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489120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4E82DFE-E98A-254F-BFEC-3824591F846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56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997637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4E82DFE-E98A-254F-BFEC-3824591F846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57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085619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58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2115315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59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59496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817575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4CD17F-0F15-5E48-BA18-9F5D77191862}" type="slidenum">
              <a:rPr kumimoji="0" lang="en-CH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CH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583096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61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094261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62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2972361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63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46688606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64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47567783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65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2724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80020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79464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6271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F49D761E-079B-3A43-A0C1-56738B9002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28C7A81-0A0B-D244-889C-5A3877A984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461A3A-19C1-6742-B33C-E82599843E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802AA-8BB7-3742-A18E-53EE2E571A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429039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38F5F6B-4812-ED46-9852-1A1D2FDF555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C66C216-AE14-164E-889E-205F940AC27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DF842-8045-BE40-A628-838F16121C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1204730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246064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121040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241621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CE054-F1E5-374D-A24E-887477C053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285756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2004D-7284-C244-B275-AB956C6651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610530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817D1-13B0-D341-B1C4-34616D3933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647661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67096-FD7F-A949-B565-8298951E6B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18931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077C3-3C60-8640-A1DD-3718D4D0D7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29831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41FDD-73B6-EC4A-BB35-BA0C8CCC36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093231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D2B92-4EF8-0940-9F90-1D39CCADBD7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96441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5178386-4527-D04C-A145-D5B3D2603F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F9D8ABF-6230-094A-9EDE-56A9D686A9E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E305C-B8FF-454A-9CA8-EE0240EF54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5980287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4B1A2-EC3E-4448-972E-E198354A3E4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162736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B71B7-33A4-004A-B24D-5E8A20C1D7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885878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EE445-AD48-2049-A03E-4C865681EA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410180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603A9-60B6-0741-B15F-17172804C1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44154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6D58A-9B40-E846-A790-9B6CD5A585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791403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89856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662061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285920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323461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97706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F6D0A8C-43A2-0846-A293-684F4F4134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CB41D5-9472-8642-97A1-14D9CEAC7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7CB61-AAE3-8045-AE06-1A684E2F2F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653447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599072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169297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465364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184504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323237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022738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161898"/>
            <a:ext cx="6858000" cy="2247530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DCC721-CFFA-834F-93BB-5E37922D466D}"/>
              </a:ext>
            </a:extLst>
          </p:cNvPr>
          <p:cNvSpPr/>
          <p:nvPr userDrawn="1"/>
        </p:nvSpPr>
        <p:spPr>
          <a:xfrm>
            <a:off x="0" y="0"/>
            <a:ext cx="9144000" cy="3568588"/>
          </a:xfrm>
          <a:prstGeom prst="rect">
            <a:avLst/>
          </a:prstGeom>
          <a:solidFill>
            <a:srgbClr val="003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5676"/>
            <a:ext cx="7772400" cy="23876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algn="ctr">
              <a:defRPr sz="4800" b="1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04540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743BC99-9D20-694A-9137-4C095CCA98C3}"/>
              </a:ext>
            </a:extLst>
          </p:cNvPr>
          <p:cNvSpPr/>
          <p:nvPr userDrawn="1"/>
        </p:nvSpPr>
        <p:spPr>
          <a:xfrm>
            <a:off x="0" y="0"/>
            <a:ext cx="9144000" cy="810085"/>
          </a:xfrm>
          <a:prstGeom prst="rect">
            <a:avLst/>
          </a:prstGeom>
          <a:solidFill>
            <a:srgbClr val="003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008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mbria" panose="02040503050406030204" pitchFamily="18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703" y="972065"/>
            <a:ext cx="8844594" cy="5384286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>
              <a:defRPr b="1"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>
              <a:defRPr b="1"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>
              <a:defRPr b="1"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>
              <a:defRPr b="1">
                <a:solidFill>
                  <a:schemeClr val="tx1"/>
                </a:solidFill>
                <a:latin typeface="Cambria" panose="02040503050406030204" pitchFamily="18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pic>
        <p:nvPicPr>
          <p:cNvPr id="9" name="Picture 8" descr="safari.png">
            <a:extLst>
              <a:ext uri="{FF2B5EF4-FFF2-40B4-BE49-F238E27FC236}">
                <a16:creationId xmlns:a16="http://schemas.microsoft.com/office/drawing/2014/main" id="{E1712E48-B344-D452-670C-C521695A3F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9560" y="6416862"/>
            <a:ext cx="1080120" cy="312522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F7A8F26-A57B-77A8-6C35-FCAC5B14F7F8}"/>
              </a:ext>
            </a:extLst>
          </p:cNvPr>
          <p:cNvSpPr txBox="1">
            <a:spLocks/>
          </p:cNvSpPr>
          <p:nvPr userDrawn="1"/>
        </p:nvSpPr>
        <p:spPr>
          <a:xfrm>
            <a:off x="7924800" y="6355715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000" kern="1200">
                <a:solidFill>
                  <a:schemeClr val="tx1">
                    <a:tint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D2B188-1D62-4FCA-8363-938AD4629BBB}" type="slidenum"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Cambria Math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Cambria Math" panose="02040503050406030204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5163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9D4990C3-AFD6-714F-9B03-BC4195478F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7FB765-34D1-DF41-8747-11911A693F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4B110D5-34A8-9B4C-BDB5-1EB7B2FE1E4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BBE6A7F-C792-7D49-BE9F-D64860B6D1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E2D44EE-9CAA-254F-8FE6-8F96AE6ECC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6FACBA1-D57B-B34E-ACFE-02435ADE91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FC0F87B4-4192-F646-81F8-2C0C7A260D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20136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2D45177-2B41-9444-90E4-C2791D94B0D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10195A5-F3C2-4344-8977-0F2E9531C2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6311B-B26C-1843-8F22-1D34BAB78C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173308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34E7E05-FA4E-BD44-9157-DED716661F5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401F7CF-5DCE-214C-9FA5-2C32D5D021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BB808-EEB4-FC44-8F4F-57765C4617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06714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AB8189-9772-5A48-BB64-467914A6E3F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BB8798-0F73-F747-A8B5-AF2F7E5E59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F28AE-7D1E-BE4E-86DC-06E8116516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575379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276BE32-1F40-2F4E-B395-BF76BF71ED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A64503EE-C424-EF40-B233-E3ABF2AFC1C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35D18-7AB3-D940-8828-F8281319B3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078123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59078F4-87DD-E64E-ABEA-71B20813ACC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7288BEBE-33A5-7D45-B41C-69AB0A7B66B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FF28B-D01D-C149-B550-EA6BEA78AD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717059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0A5223D-518D-EE43-8DC6-24C43958C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9742B4B-02A6-B24E-9663-9E2F1432A5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161BF-1539-0F4D-A952-AF1C695384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395761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E620C32-CEC5-7E4C-AD46-21272E5C1B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0B0AD9D-0CD8-6542-9483-38DC6A45F94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1CF28-5D0E-E44A-89D4-BF041E9AC6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251883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680F4A4-9DBD-6148-8085-1E7FA6B07E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9D569E9-7671-8845-9950-BD96A927580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A8015-CC4B-4A4B-AE94-736E9EFB2E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348666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E194FBD-CBF2-CC4C-9E7F-7238D611A1E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646953-367C-254B-A75B-5F851C481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EE5B3-F084-714B-A7C0-B4B44CC190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268582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857EE-B184-034E-AF43-4E3BDF9329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078EB12-998C-BB49-9975-DD36DE6E7B4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A6312-4DA5-5F41-A5C2-D8D38D5DB2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742399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D5B1037-11B1-C240-8627-BEB0C353C3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B0B88AB-80FC-A648-BAEC-75AB5C417C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7AF12-3046-494D-922E-3FF329FD6B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7863612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AB1779-B1F7-0E41-B706-7B363575992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3BA025A2-4B27-0448-A0E8-F26FB24D2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9892E-F2B4-2C49-AE9A-35018767CEF9}" type="datetime1">
              <a:rPr lang="en-US" altLang="en-US"/>
              <a:pPr>
                <a:defRPr/>
              </a:pPr>
              <a:t>10/18/2022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6CDB1ACD-4239-5441-8DCE-52B366DC4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7EC090D-C02D-D044-83D0-1FFC33723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50D9B-087F-7C49-AFE5-F9AD5097BC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677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725BEEEA-2170-9F43-8EC9-F3136F23D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F93FF-3D34-7244-B36E-5204F826A5CD}" type="datetime1">
              <a:rPr lang="en-US" altLang="en-US"/>
              <a:pPr>
                <a:defRPr/>
              </a:pPr>
              <a:t>10/18/2022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A59EF40C-2A11-3B48-BFB0-16AAB49F0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C5DA0092-B270-AF40-B9EC-F4CF501CE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498E1-670D-D040-BAA6-886384A3AD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7589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AA4A58B-252F-624B-9360-749295F0226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89F3E-A361-C346-85D5-979F2CC237CE}" type="datetime1">
              <a:rPr lang="en-US" altLang="en-US"/>
              <a:pPr>
                <a:defRPr/>
              </a:pPr>
              <a:t>10/18/2022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33EF87B2-B80E-AF49-BACB-1920B29D6D9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13BF056A-8374-BC42-BC30-5004950A6C7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5AAE7-C243-D34C-97D6-0313C4DE4A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5740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27F00-3FAD-DB4B-B009-BA21688A2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8C979-17E9-BC44-934C-C5EDB0878512}" type="datetime1">
              <a:rPr lang="en-US" altLang="en-US"/>
              <a:pPr>
                <a:defRPr/>
              </a:pPr>
              <a:t>10/18/2022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88BD8-69A8-1D42-8EDD-534567095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346320DF-7E22-1744-865C-C4D45C082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5AC11-0F23-F642-8099-14F66C1D0E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67946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C2D106-B44B-A649-A69D-D18A07041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EEE20-C875-624B-AF0A-6E9AE1BBD7B0}" type="datetime1">
              <a:rPr lang="en-US" altLang="en-US"/>
              <a:pPr>
                <a:defRPr/>
              </a:pPr>
              <a:t>10/18/2022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0991D5-BC99-9646-A299-07DB91E28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F16DF255-6384-3442-9D80-769A1096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65FCA-DA27-DF47-A5E6-DFAFFE432F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1569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55F50695-07A8-7745-8ED2-FA2D7ACC1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A7627-6B44-6447-9F49-4DE1F8B2FA06}" type="datetime1">
              <a:rPr lang="en-US" altLang="en-US"/>
              <a:pPr>
                <a:defRPr/>
              </a:pPr>
              <a:t>10/18/2022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75FBDC9-F372-A149-B662-F0A155A02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E7D58A7A-56F8-BE4A-B5E2-489BED10F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1E75C-9A02-5847-902D-2A47F95313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300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19C1037-69BF-CB45-A1E1-A351E496DCB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C97218F-5A30-C249-A8A5-2ECAB45AD0B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4ABED-3E16-E84E-9604-A4A8FA7BA7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044817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6A26B00A-232B-C747-8274-70D0BDF22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CD87C-C64A-1D4B-84A1-51A208D403AF}" type="datetime1">
              <a:rPr lang="en-US" altLang="en-US"/>
              <a:pPr>
                <a:defRPr/>
              </a:pPr>
              <a:t>10/18/2022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CD268113-5D9A-594C-9431-399E35F29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CDE35D5F-6F77-6B49-BB46-BD2165F55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E3623-C154-BA49-83B6-5140FD361B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79102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05D5508C-5E14-0049-8573-70F136DE5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39FC7-43DD-1E41-8B59-A1EF3005D51D}" type="datetime1">
              <a:rPr lang="en-US" altLang="en-US"/>
              <a:pPr>
                <a:defRPr/>
              </a:pPr>
              <a:t>10/18/2022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3DCFB623-1965-B64E-BD0C-02369443D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DC04BD00-0E6F-9C47-B0ED-839AFCD5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43A6F-C7DA-5E44-B3AF-6733FED425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8262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CB3B5A3-5768-B647-ADBF-28B4A06E4CA1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CD840152-C64A-D144-AE7A-41E475DE6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DD66A-510D-144F-B22B-751965B3F964}" type="datetime1">
              <a:rPr lang="en-US" altLang="en-US"/>
              <a:pPr>
                <a:defRPr/>
              </a:pPr>
              <a:t>10/18/2022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43E30E6A-3009-BE49-B194-680E32FDD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3CD39DF1-55AC-0F4E-887C-960C4D163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9DE0D-8130-5A45-8A70-376CA98479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506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539A4703-5BA2-EB46-948C-BD93A3564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33E997C-DFEB-304C-B432-A70CAFAB83FD}" type="datetime1">
              <a:rPr lang="en-US" altLang="en-US"/>
              <a:pPr>
                <a:defRPr/>
              </a:pPr>
              <a:t>10/18/2022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6EB2D700-1CA1-2144-822D-110241EC6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EE6F440F-CEFA-514B-86B0-6C51F0818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F68D1CE-FC8E-194F-BA06-5C6B63C377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43076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07201BC7-BED0-D843-93DB-22A8617BD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920F0-FEB1-2541-A059-C3FC5BE0A1E7}" type="datetime1">
              <a:rPr lang="en-US" altLang="en-US"/>
              <a:pPr>
                <a:defRPr/>
              </a:pPr>
              <a:t>10/18/2022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C49B5DAE-E24D-F744-8BAC-3CD662463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0CCC806-E2E1-C24D-A9B1-8C59BEADB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49200-EF1F-A641-8E2C-0A41573C35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13247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45A432FC-B1FC-3743-A6E8-67271640A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BAF8-A45C-F042-8FF1-CB0E04081067}" type="datetime1">
              <a:rPr lang="en-US" altLang="en-US"/>
              <a:pPr>
                <a:defRPr/>
              </a:pPr>
              <a:t>10/18/2022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1E44A229-6EF5-AB47-ADF0-812C9506B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5FDE0C0A-82C9-934C-AB08-5FC4E93A2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7CBC5-1D32-1A4F-8557-6B88EE5700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06020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8C0AEDB-AE72-1C4B-98C5-DD8A57B0F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3D172127-04AB-F14E-8A77-E25FA91BEEE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39F5AA2-2F81-DE4D-857B-D03D37DA78D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F099C6E-3884-6249-A62E-9F695C70B3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0B983E7-8083-6541-91E7-371C364A38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EE0FBDF-FEFA-9C4C-B8C1-AA83F67044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DD28897F-2C7E-7F46-B69F-DE95DCD1C7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352141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79652B2-5BA2-814B-9197-80813B25BC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2B4512-5C9F-F24B-ACE5-FEA941FA37B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264BD-5CF8-8847-9120-583B5D924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3210076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503F49-5E0A-6C4C-8707-2CDE1C016B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D7EAE19-43CD-0149-9535-D4749EB052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4427A-0234-FF4A-B617-45AD81C031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9871914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C81874D-6987-554F-A2A7-E1C4E08879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6FDB72E-FF27-D348-8419-B96CBBA6934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12D68-2B8E-0F43-9524-393EB5278A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667962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86B3CF1-52B7-1B4E-AE7A-0549C7D0B2A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8E095FFB-C259-2E43-9A62-A1D62518E0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471CD-8D2F-4F45-9D79-5AC74AB2E2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877878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FF74D33-B557-2D4A-8CA7-6C068BEA77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02B7CEDD-20B8-6243-B7DF-B621408F7A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7057D-8804-B74F-813A-684A2729AF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6699946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D416F44-F624-5048-899C-99A0F4C7AEA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4B80B40-48F5-3949-AFFD-6910D6AD59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67CE6-8CAF-1443-BB87-1F9BBECD8B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3781786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F10A0E4-55E1-E344-A9A7-514DF6DE64A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CA045D6-205E-8C4F-BF45-111FB3A7725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F0CEF-1A2E-4B4E-94B7-F9B11A1657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885149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245C159-7A18-D446-8CE9-9D889808189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3843B3-C745-6747-AEDF-DB017023B88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B418C-E36B-F240-8932-8FB0F5F595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08409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F161BD4-BE84-8F4C-9366-F61686248C2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811B5C-E6B4-E142-A3B6-D8C754CE31B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0E76B-E272-4B47-B40C-ABE8AA31BA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090535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125170-765C-1843-9206-97B56AC292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C4D52BE-7BDA-3943-867D-4DCAC5A7CE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7DE28-7A66-164E-95E7-450898FA5D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1523695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C3415BA-4F86-7645-B96B-6D52B81FB16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95352D9-45D6-C143-B112-7757F6ECFD5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576C8-4CB5-EB47-A907-7F94696BF5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2874128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3AD25134-EA78-B244-BD5E-7B5D1163F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C4557B9-6B1E-2F4D-B6C2-B2A1DA603A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4F4B93D-BF22-A149-BABA-90115B5D13E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0DF3E3D-46D9-DB43-8730-C0994CEC1A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21A4F04-3E3C-1847-A6F0-DE424E4F54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AFBFE3F-2108-1444-A8AF-58789E512E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930F04B-11B6-5640-A1E4-882842C3BE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700212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4E2F54E-60B9-2F4F-89E6-30CBFA1ABA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67796C9-FBA3-3942-A3B6-53B40D25BA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3CF7A15-8D90-1445-BE37-F18227DCF4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483160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3FA9C44-8B01-8249-93D9-1383E87490C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CEF2B4A-BAB8-3D4F-9B4C-D6A6221B395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DB02DC1-0A42-4A43-BE99-F4D1DC9EAA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793429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F7DD1FF-752F-CF4C-8945-3B4238296D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7513F226-2EB8-7844-A867-B8F2BD7B39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C317A-7115-1447-A3EA-179600B564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8406497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627C71B-EDC2-1445-BBA8-64078224918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B958A16-5E9C-B445-AF57-EF5CDEBF3E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AB06FE8-1E6A-3342-8236-C414132BF5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869626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02AFDBD5-081C-2C49-9625-F770FCBA5E4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5294AE6-4DF2-EC4B-9344-697D8BAF10C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1B1B105-BE8E-8842-8E6D-0757A98AA2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5814230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AC96CBF-A6DE-D046-A601-59A502E064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FDE946E-95D0-5A4C-B651-F48795EF13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D70267-3EB3-DF44-AB1B-3C13678813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9322701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E562540-E7C4-BB43-B566-144491F47A4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05215AC-8F39-1E47-9F14-BF461372771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15B707F-67A4-DA42-816E-5DF13A099C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278699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DF044A-9556-3740-9960-C2B708761B6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D75F002-2226-814E-A0B5-493B26014B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9815857-AD7B-954C-A805-6C77805197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353617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B8C2278-83B5-F34A-A426-482F7D9975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3745FE-DDF7-2949-AE24-A78FFF7D0B3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5385B63-ABF2-1946-97AC-B4A44E920B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7262565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5C9978C-3A26-2240-85BB-98C2D44E24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D6271E4-1979-1F4C-9E16-9D4FA0DB173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4871C2D-B2AE-A446-B995-D8BF8ACD8C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4596388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CACDB55-BD39-6349-B6F6-E9BA947B984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A13895-9246-964F-A123-DC4E8E000A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1131645-0551-0E43-AA4A-B37F3BEF45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264244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BB22F3D8-372A-7E4F-BAF0-2B62E16D7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2538D10A-B20C-1F4A-A69F-0F0B507B6C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323C0A52-D6B6-4A4D-BD73-5955293DBD0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03D96CF-D2B5-284A-8A3B-88E2B14F16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E92EBB-E8F1-BB42-9972-9FC2F1E39D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815D7EE-6875-8949-837F-2AE3A4F79F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800691C5-9FA5-3F46-90A7-ED5D0D102B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2763628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D4116A-1656-924F-8339-968CDC00B5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92E4BB7-CF8F-934D-88CB-2C51D02F649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33320-76E4-0249-8CA9-3902D97168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01908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A978A423-3D9F-894F-B5AD-E1A2D46BB9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7848F5F-7FA1-4047-92D1-DE982BEA3E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479A0-53FE-6846-9177-9D957D5DB5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1124980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D009077-10AD-0947-8806-7D3C25918E6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A347429-32EA-F843-AE5C-FC1A699EBC2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AB052-3664-BF4F-993F-29369860E1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3723010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4642810-0270-CB48-A1CA-24DCF4455E9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1DA97B-4E00-DC4F-B7DB-18E15C4344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EB4A5-7404-294B-999D-175F606D6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5956067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BD8FCD-1BEB-6A42-B8B1-C39ED5BE279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1A21973-5A9E-154E-A49A-033DD08EB7E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13A1E-7D24-2943-AA19-843CF9E699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589785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B659D62-F008-694B-A107-310AB43E4C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66F093A-DC6C-3444-8F25-CDFB50F79E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812E9-CA0A-8244-A046-0571FC5453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2224249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96B94DE-149A-A84D-858F-4D5B428FA7A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4B1C692-591D-3346-8E1A-A19CC1BBF0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001C4-BF5C-F640-BD99-70162C2025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4865588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690CA2F-7EF4-4D4B-B05E-9CD06D97C0C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EF9E563-85B6-884B-A069-BAB01B87B7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D0717-7499-9E44-845B-E851FCB169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189640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62426B-A5A0-F944-991E-0F589442A93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EBECD59-3F6D-0145-A9B5-5EE2DF859F8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9139E-1132-E74D-AAEB-A81F8150B1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2245188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B00FC4D-28B2-774A-BDF5-CB3A5D1E70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BDB0E60-2A7B-1B44-BB6D-97BF3A139C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C9412-F662-064D-BEDC-D33A60B08A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1760168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0E3EA30-DFF3-9C4B-9691-5C9AAB88EB4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B2EE262-3A13-4443-80B8-614C7A4B25F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70A1F-36EE-AC4A-B790-1CFE7EECDE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5264658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A476F68-C964-6F4C-B323-CADD64DDE3D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4A41114-0EC5-4244-A8AE-388F27C4901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1C9BF-9555-1749-A87B-CA7C52D013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375484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FE7A5D5-3B98-3B4A-91BA-CD8ED2A5A9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EFE7942-9EC5-AF40-968B-2407967B1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9CDE0-5DCD-7B46-AA26-4594E19FFC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536520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3207847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136295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7259404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378915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363197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7343161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1799603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0208442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3668476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63212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6AB2A2-A4A5-5347-AAE3-FADA1FF8F55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6606DB9-E3E9-1843-B9B4-2362ED017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B7584-59C6-714F-BE89-0E36189F28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201230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180403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23342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2404959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1348404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358040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627415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17343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7797085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169784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820172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F4482DE-19EA-F743-8B0C-AF1B284B229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03AB263-31E2-B64E-A81F-2C5639871A7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25E77-4C52-7848-99F4-1877F0C588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9223231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3910160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56555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731018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865251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905521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948639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126672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078194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48424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0196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image" Target="../media/image1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92C6B81F-42E3-BA45-9AF8-76399543A6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493C66BC-7CB9-274E-A6C9-B92762DA9C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A501E58F-3A9C-DD48-B289-923861D1A91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1BD1387-A05D-394B-B8F4-FF02837F724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8D774979-90F4-4840-9857-53A7B1F74F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6F68501F-FFFE-D945-94C6-E836699281F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22DE2E1B-F139-C24D-B148-F753FB6E46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4344" name="Picture 7" descr="safari.png">
            <a:extLst>
              <a:ext uri="{FF2B5EF4-FFF2-40B4-BE49-F238E27FC236}">
                <a16:creationId xmlns:a16="http://schemas.microsoft.com/office/drawing/2014/main" id="{BC64FB04-0B55-5F44-8D26-EFDD28FAA22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24" r:id="rId2"/>
    <p:sldLayoutId id="2147485225" r:id="rId3"/>
    <p:sldLayoutId id="2147485226" r:id="rId4"/>
    <p:sldLayoutId id="2147485227" r:id="rId5"/>
    <p:sldLayoutId id="2147485228" r:id="rId6"/>
    <p:sldLayoutId id="2147485229" r:id="rId7"/>
    <p:sldLayoutId id="2147485230" r:id="rId8"/>
    <p:sldLayoutId id="2147485231" r:id="rId9"/>
    <p:sldLayoutId id="2147485232" r:id="rId10"/>
    <p:sldLayoutId id="2147485233" r:id="rId11"/>
    <p:sldLayoutId id="2147485234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5C1105-7C02-0A4A-BBB4-558A73CD3ACF}" type="slidenum">
              <a:rPr lang="en-US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32" name="Picture 7" descr="safari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439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94" r:id="rId1"/>
    <p:sldLayoutId id="2147485595" r:id="rId2"/>
    <p:sldLayoutId id="2147485596" r:id="rId3"/>
    <p:sldLayoutId id="2147485597" r:id="rId4"/>
    <p:sldLayoutId id="2147485598" r:id="rId5"/>
    <p:sldLayoutId id="2147485599" r:id="rId6"/>
    <p:sldLayoutId id="2147485600" r:id="rId7"/>
    <p:sldLayoutId id="2147485601" r:id="rId8"/>
    <p:sldLayoutId id="2147485602" r:id="rId9"/>
    <p:sldLayoutId id="2147485603" r:id="rId10"/>
    <p:sldLayoutId id="2147485604" r:id="rId11"/>
    <p:sldLayoutId id="214748560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458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20" r:id="rId1"/>
    <p:sldLayoutId id="2147485621" r:id="rId2"/>
    <p:sldLayoutId id="2147485622" r:id="rId3"/>
    <p:sldLayoutId id="2147485623" r:id="rId4"/>
    <p:sldLayoutId id="2147485624" r:id="rId5"/>
    <p:sldLayoutId id="2147485625" r:id="rId6"/>
    <p:sldLayoutId id="2147485626" r:id="rId7"/>
    <p:sldLayoutId id="2147485627" r:id="rId8"/>
    <p:sldLayoutId id="2147485628" r:id="rId9"/>
    <p:sldLayoutId id="2147485629" r:id="rId10"/>
    <p:sldLayoutId id="214748563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03" y="995823"/>
            <a:ext cx="8844594" cy="5360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00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167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32" r:id="rId1"/>
    <p:sldLayoutId id="2147485633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bg1"/>
          </a:solidFill>
          <a:latin typeface="Cambria" panose="02040503050406030204" pitchFamily="18" charset="0"/>
          <a:ea typeface="APPLE LIGOTHIC MEDIUM" pitchFamily="2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0A0E6827-15C8-D447-A4FE-6DDF088FB8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>
            <a:extLst>
              <a:ext uri="{FF2B5EF4-FFF2-40B4-BE49-F238E27FC236}">
                <a16:creationId xmlns:a16="http://schemas.microsoft.com/office/drawing/2014/main" id="{F4E6558B-D79E-0043-98F6-220664313A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DE46EEF-442F-5D41-8A5E-30A426FA3E1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D8ED9886-DC67-CA49-8DA9-4C7214252D8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40979D66-0FA0-8E40-92EB-4AE393C5B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7654" name="Line 1032">
            <a:extLst>
              <a:ext uri="{FF2B5EF4-FFF2-40B4-BE49-F238E27FC236}">
                <a16:creationId xmlns:a16="http://schemas.microsoft.com/office/drawing/2014/main" id="{73CEE983-44B3-8348-BF71-4537AAB420E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5" name="Line 1033">
            <a:extLst>
              <a:ext uri="{FF2B5EF4-FFF2-40B4-BE49-F238E27FC236}">
                <a16:creationId xmlns:a16="http://schemas.microsoft.com/office/drawing/2014/main" id="{A12130F7-CF5E-0143-A9C0-6A7DC811CC0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7656" name="Picture 7" descr="safari.png">
            <a:extLst>
              <a:ext uri="{FF2B5EF4-FFF2-40B4-BE49-F238E27FC236}">
                <a16:creationId xmlns:a16="http://schemas.microsoft.com/office/drawing/2014/main" id="{7D612E43-C5EE-5048-9650-6137A6E4146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304" r:id="rId2"/>
    <p:sldLayoutId id="2147485305" r:id="rId3"/>
    <p:sldLayoutId id="2147485306" r:id="rId4"/>
    <p:sldLayoutId id="2147485307" r:id="rId5"/>
    <p:sldLayoutId id="2147485308" r:id="rId6"/>
    <p:sldLayoutId id="2147485309" r:id="rId7"/>
    <p:sldLayoutId id="2147485310" r:id="rId8"/>
    <p:sldLayoutId id="2147485311" r:id="rId9"/>
    <p:sldLayoutId id="2147485312" r:id="rId10"/>
    <p:sldLayoutId id="2147485313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36FF5B-B817-3248-B1BE-89B242E8F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9939" name="Text Placeholder 2">
            <a:extLst>
              <a:ext uri="{FF2B5EF4-FFF2-40B4-BE49-F238E27FC236}">
                <a16:creationId xmlns:a16="http://schemas.microsoft.com/office/drawing/2014/main" id="{530DFD7F-D03B-304F-B9A4-66B484C0572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38DA1-3AC9-7848-8F3D-625425CFCA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035F1374-CFE1-074A-AFD7-2680A2544200}" type="datetime1">
              <a:rPr lang="en-US" altLang="en-US"/>
              <a:pPr>
                <a:defRPr/>
              </a:pPr>
              <a:t>10/18/2022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E0C30-0DC0-8140-9A88-68520FBA32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A7BE4-AC87-1643-A287-B8425B91E4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4547778-4309-4A4E-AFF8-827346471F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4" r:id="rId1"/>
    <p:sldLayoutId id="2147485315" r:id="rId2"/>
    <p:sldLayoutId id="2147485316" r:id="rId3"/>
    <p:sldLayoutId id="2147485317" r:id="rId4"/>
    <p:sldLayoutId id="2147485318" r:id="rId5"/>
    <p:sldLayoutId id="2147485319" r:id="rId6"/>
    <p:sldLayoutId id="2147485320" r:id="rId7"/>
    <p:sldLayoutId id="2147485321" r:id="rId8"/>
    <p:sldLayoutId id="2147485322" r:id="rId9"/>
    <p:sldLayoutId id="2147485323" r:id="rId10"/>
    <p:sldLayoutId id="2147485324" r:id="rId11"/>
    <p:sldLayoutId id="2147485325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>
            <a:extLst>
              <a:ext uri="{FF2B5EF4-FFF2-40B4-BE49-F238E27FC236}">
                <a16:creationId xmlns:a16="http://schemas.microsoft.com/office/drawing/2014/main" id="{50B0808F-49E2-AB42-ACBA-4E35ED922A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3251" name="Rectangle 1027">
            <a:extLst>
              <a:ext uri="{FF2B5EF4-FFF2-40B4-BE49-F238E27FC236}">
                <a16:creationId xmlns:a16="http://schemas.microsoft.com/office/drawing/2014/main" id="{562AC510-B8DF-A441-B35B-899DA7A961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CC8208DC-5F6B-E449-AF5F-DA8F53B610F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2CFAF1D-3E13-B549-BCE4-645402069D9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CF8A26E8-21FA-874A-BBD9-7AB3F548D1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3254" name="Line 1032">
            <a:extLst>
              <a:ext uri="{FF2B5EF4-FFF2-40B4-BE49-F238E27FC236}">
                <a16:creationId xmlns:a16="http://schemas.microsoft.com/office/drawing/2014/main" id="{79714397-DDB8-1D40-B2A0-37E6CD83444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5" name="Line 1033">
            <a:extLst>
              <a:ext uri="{FF2B5EF4-FFF2-40B4-BE49-F238E27FC236}">
                <a16:creationId xmlns:a16="http://schemas.microsoft.com/office/drawing/2014/main" id="{17505EFF-7EB4-CD41-8710-71671FCD9C5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3256" name="Picture 7" descr="safari.png">
            <a:extLst>
              <a:ext uri="{FF2B5EF4-FFF2-40B4-BE49-F238E27FC236}">
                <a16:creationId xmlns:a16="http://schemas.microsoft.com/office/drawing/2014/main" id="{4B855D20-735A-E147-9633-5EF53191A25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6" r:id="rId1"/>
    <p:sldLayoutId id="2147485327" r:id="rId2"/>
    <p:sldLayoutId id="2147485328" r:id="rId3"/>
    <p:sldLayoutId id="2147485329" r:id="rId4"/>
    <p:sldLayoutId id="2147485330" r:id="rId5"/>
    <p:sldLayoutId id="2147485331" r:id="rId6"/>
    <p:sldLayoutId id="2147485332" r:id="rId7"/>
    <p:sldLayoutId id="2147485333" r:id="rId8"/>
    <p:sldLayoutId id="2147485334" r:id="rId9"/>
    <p:sldLayoutId id="2147485335" r:id="rId10"/>
    <p:sldLayoutId id="214748533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AAAA2B8E-1380-824A-B8DB-CB75F19400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E388CACB-9070-D241-AEB3-F5601B9684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3334574-36A6-D841-9BF1-505C85F84C3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B81B7CC0-EA57-B64A-A380-FEE9D4D6634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2786A5A-CF13-CB4F-9A96-305D1DC0C7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B3D8C9C5-A709-DE4A-A600-A884A00AD5E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4CF90C62-F606-754B-AB94-6F167773B0B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339" r:id="rId2"/>
    <p:sldLayoutId id="2147485340" r:id="rId3"/>
    <p:sldLayoutId id="2147485341" r:id="rId4"/>
    <p:sldLayoutId id="2147485342" r:id="rId5"/>
    <p:sldLayoutId id="2147485343" r:id="rId6"/>
    <p:sldLayoutId id="2147485344" r:id="rId7"/>
    <p:sldLayoutId id="2147485345" r:id="rId8"/>
    <p:sldLayoutId id="2147485346" r:id="rId9"/>
    <p:sldLayoutId id="2147485347" r:id="rId10"/>
    <p:sldLayoutId id="2147485348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6" name="Rectangle 1026">
            <a:extLst>
              <a:ext uri="{FF2B5EF4-FFF2-40B4-BE49-F238E27FC236}">
                <a16:creationId xmlns:a16="http://schemas.microsoft.com/office/drawing/2014/main" id="{767842EF-2E87-9649-8E4C-4EF07515E6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25667" name="Rectangle 1027">
            <a:extLst>
              <a:ext uri="{FF2B5EF4-FFF2-40B4-BE49-F238E27FC236}">
                <a16:creationId xmlns:a16="http://schemas.microsoft.com/office/drawing/2014/main" id="{7F46E882-405C-294F-A176-5EB4B6E5E8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3955FDDD-00C5-1D4C-912E-1BDB0E3BD33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2C1267A1-BE40-C34F-A587-D92B7D4A5D5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B1C60925-3F6D-0244-A63C-8428EA4EFD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25670" name="Line 1032">
            <a:extLst>
              <a:ext uri="{FF2B5EF4-FFF2-40B4-BE49-F238E27FC236}">
                <a16:creationId xmlns:a16="http://schemas.microsoft.com/office/drawing/2014/main" id="{BEFE2080-76AE-4B40-AEAD-392FD767B10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5671" name="Line 1033">
            <a:extLst>
              <a:ext uri="{FF2B5EF4-FFF2-40B4-BE49-F238E27FC236}">
                <a16:creationId xmlns:a16="http://schemas.microsoft.com/office/drawing/2014/main" id="{23A53299-EA82-2047-A09E-6BA50065689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8" r:id="rId1"/>
    <p:sldLayoutId id="2147485257" r:id="rId2"/>
    <p:sldLayoutId id="2147485258" r:id="rId3"/>
    <p:sldLayoutId id="2147485259" r:id="rId4"/>
    <p:sldLayoutId id="2147485260" r:id="rId5"/>
    <p:sldLayoutId id="2147485261" r:id="rId6"/>
    <p:sldLayoutId id="2147485262" r:id="rId7"/>
    <p:sldLayoutId id="2147485263" r:id="rId8"/>
    <p:sldLayoutId id="2147485264" r:id="rId9"/>
    <p:sldLayoutId id="2147485265" r:id="rId10"/>
    <p:sldLayoutId id="2147485266" r:id="rId11"/>
    <p:sldLayoutId id="2147485267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720"/>
            <a:ext cx="8610600" cy="533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132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95" r:id="rId1"/>
    <p:sldLayoutId id="2147485496" r:id="rId2"/>
    <p:sldLayoutId id="2147485497" r:id="rId3"/>
    <p:sldLayoutId id="2147485498" r:id="rId4"/>
    <p:sldLayoutId id="2147485499" r:id="rId5"/>
    <p:sldLayoutId id="2147485500" r:id="rId6"/>
    <p:sldLayoutId id="2147485501" r:id="rId7"/>
    <p:sldLayoutId id="2147485502" r:id="rId8"/>
    <p:sldLayoutId id="2147485503" r:id="rId9"/>
    <p:sldLayoutId id="2147485504" r:id="rId10"/>
    <p:sldLayoutId id="214748550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69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07" r:id="rId1"/>
    <p:sldLayoutId id="2147485508" r:id="rId2"/>
    <p:sldLayoutId id="2147485509" r:id="rId3"/>
    <p:sldLayoutId id="2147485510" r:id="rId4"/>
    <p:sldLayoutId id="2147485511" r:id="rId5"/>
    <p:sldLayoutId id="2147485512" r:id="rId6"/>
    <p:sldLayoutId id="2147485513" r:id="rId7"/>
    <p:sldLayoutId id="2147485514" r:id="rId8"/>
    <p:sldLayoutId id="2147485515" r:id="rId9"/>
    <p:sldLayoutId id="2147485516" r:id="rId10"/>
    <p:sldLayoutId id="214748551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91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32" r:id="rId1"/>
    <p:sldLayoutId id="2147485533" r:id="rId2"/>
    <p:sldLayoutId id="2147485534" r:id="rId3"/>
    <p:sldLayoutId id="2147485535" r:id="rId4"/>
    <p:sldLayoutId id="2147485536" r:id="rId5"/>
    <p:sldLayoutId id="2147485537" r:id="rId6"/>
    <p:sldLayoutId id="2147485538" r:id="rId7"/>
    <p:sldLayoutId id="2147485539" r:id="rId8"/>
    <p:sldLayoutId id="2147485540" r:id="rId9"/>
    <p:sldLayoutId id="2147485541" r:id="rId10"/>
    <p:sldLayoutId id="214748554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9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9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9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711.11427.pdf" TargetMode="Externa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9.xml"/><Relationship Id="rId4" Type="http://schemas.openxmlformats.org/officeDocument/2006/relationships/hyperlink" Target="https://people.inf.ethz.ch/omutlu/pub/Reducing-SSD-Read-Latency-by-Optimizing-Read-Retry_asplos21.pdf" TargetMode="Externa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people.inf.ethz.ch/omutlu/pub/FLIN-fair-and-high-performance-NVMe-SSD-scheduling_isca18.pdf" TargetMode="Externa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9.xml"/><Relationship Id="rId4" Type="http://schemas.openxmlformats.org/officeDocument/2006/relationships/hyperlink" Target="https://arxiv.org/pdf/1711.11427.pdf" TargetMode="Externa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9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9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2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2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2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2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2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2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MU-SAFARI/Sibyl.git" TargetMode="External"/><Relationship Id="rId1" Type="http://schemas.openxmlformats.org/officeDocument/2006/relationships/slideLayout" Target="../slideLayouts/slideLayout59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9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hyperlink" Target="https://google.github.io/styleguide/cppguide.html" TargetMode="External"/><Relationship Id="rId1" Type="http://schemas.openxmlformats.org/officeDocument/2006/relationships/slideLayout" Target="../slideLayouts/slideLayout5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Dr. </a:t>
            </a:r>
            <a:r>
              <a:rPr lang="en-US" altLang="en-US" sz="2800" dirty="0" smtClean="0">
                <a:solidFill>
                  <a:srgbClr val="003399"/>
                </a:solidFill>
                <a:ea typeface="ＭＳ Ｐゴシック" panose="020B0600070205080204" pitchFamily="34" charset="-128"/>
              </a:rPr>
              <a:t>Mohammad Sadrosadati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marL="0" indent="0" algn="ctr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Fall </a:t>
            </a:r>
            <a:r>
              <a:rPr lang="en-US" altLang="en-US" dirty="0">
                <a:ea typeface="ＭＳ Ｐゴシック" panose="020B0600070205080204" pitchFamily="34" charset="-128"/>
              </a:rPr>
              <a:t>2022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12 October 2022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Modern SSDs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1600" b="1" dirty="0">
                <a:solidFill>
                  <a:srgbClr val="C00000"/>
                </a:solidFill>
              </a:rPr>
              <a:t/>
            </a:r>
            <a:br>
              <a:rPr lang="en-US" sz="1600" b="1" dirty="0">
                <a:solidFill>
                  <a:srgbClr val="C00000"/>
                </a:solidFill>
              </a:rPr>
            </a:br>
            <a:r>
              <a:rPr lang="en-US" sz="4000" dirty="0"/>
              <a:t>Basics of NAND Flash-Based SSDs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10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Read</a:t>
            </a: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2286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First checks if the request data exists in the write buffer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If so, returns the corresponding request immediately with the data</a:t>
            </a:r>
          </a:p>
          <a:p>
            <a:pPr lvl="1"/>
            <a:endParaRPr lang="en-US" altLang="en-US" sz="16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A host read request can be involved with several pages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Such a request can be returned only after all the requested data is ready </a:t>
            </a:r>
          </a:p>
          <a:p>
            <a:pPr marL="344487" lvl="1" indent="0">
              <a:buNone/>
            </a:pPr>
            <a:endParaRPr lang="en-US" altLang="en-US" sz="1000" dirty="0">
              <a:ea typeface="ＭＳ Ｐゴシック" panose="020B0600070205080204" pitchFamily="34" charset="-128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4207BB-CD83-5F4D-8E45-C795E06BD89F}"/>
              </a:ext>
            </a:extLst>
          </p:cNvPr>
          <p:cNvSpPr/>
          <p:nvPr/>
        </p:nvSpPr>
        <p:spPr bwMode="auto">
          <a:xfrm>
            <a:off x="5056505" y="1747341"/>
            <a:ext cx="3449072" cy="1501896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C</a:t>
            </a: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/WL/Refresh</a:t>
            </a: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/…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D03D730-C3E5-0547-91AA-B0CBAFA73CCE}"/>
              </a:ext>
            </a:extLst>
          </p:cNvPr>
          <p:cNvSpPr/>
          <p:nvPr/>
        </p:nvSpPr>
        <p:spPr bwMode="auto">
          <a:xfrm>
            <a:off x="533400" y="2285999"/>
            <a:ext cx="3449072" cy="1113187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43" name="Slide Number Placeholder 3">
            <a:extLst>
              <a:ext uri="{FF2B5EF4-FFF2-40B4-BE49-F238E27FC236}">
                <a16:creationId xmlns:a16="http://schemas.microsoft.com/office/drawing/2014/main" id="{D954B1C0-C093-0649-89E3-EC38635375CE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10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600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11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Read</a:t>
            </a: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2286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Finds the PPA where the request data is stored from the L2P mapping table</a:t>
            </a:r>
          </a:p>
          <a:p>
            <a:endParaRPr lang="en-US" altLang="en-US" sz="1800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altLang="en-US" sz="1800" dirty="0">
              <a:ea typeface="ＭＳ Ｐゴシック" panose="020B0600070205080204" pitchFamily="34" charset="-128"/>
            </a:endParaRPr>
          </a:p>
          <a:p>
            <a:pPr marL="344487" lvl="1" indent="0">
              <a:buNone/>
            </a:pPr>
            <a:endParaRPr lang="en-US" altLang="en-US" sz="1000" dirty="0">
              <a:ea typeface="ＭＳ Ｐゴシック" panose="020B0600070205080204" pitchFamily="34" charset="-128"/>
            </a:endParaRPr>
          </a:p>
        </p:txBody>
      </p:sp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C</a:t>
            </a: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/WL/Refresh</a:t>
            </a: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/…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D03D730-C3E5-0547-91AA-B0CBAFA73CCE}"/>
              </a:ext>
            </a:extLst>
          </p:cNvPr>
          <p:cNvSpPr/>
          <p:nvPr/>
        </p:nvSpPr>
        <p:spPr bwMode="auto">
          <a:xfrm>
            <a:off x="589528" y="2285999"/>
            <a:ext cx="3449072" cy="1113187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4207BB-CD83-5F4D-8E45-C795E06BD89F}"/>
              </a:ext>
            </a:extLst>
          </p:cNvPr>
          <p:cNvSpPr/>
          <p:nvPr/>
        </p:nvSpPr>
        <p:spPr bwMode="auto">
          <a:xfrm>
            <a:off x="5056505" y="1747341"/>
            <a:ext cx="3449072" cy="1501896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43" name="Slide Number Placeholder 3">
            <a:extLst>
              <a:ext uri="{FF2B5EF4-FFF2-40B4-BE49-F238E27FC236}">
                <a16:creationId xmlns:a16="http://schemas.microsoft.com/office/drawing/2014/main" id="{145CBDBC-46D6-5547-A210-3A7F7E8F6A2F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11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176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C</a:t>
            </a: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/WL/Refresh</a:t>
            </a: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/…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12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Read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3048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lIns="0" rIns="0"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First reads the raw data from the flash chip</a:t>
            </a:r>
          </a:p>
          <a:p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Performs ECC decoding</a:t>
            </a:r>
          </a:p>
          <a:p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Derandomizes the raw data</a:t>
            </a:r>
          </a:p>
          <a:p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ECC decoding can fail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Retries reading of the page w/ adjusted </a:t>
            </a:r>
            <a:r>
              <a:rPr lang="en-US" altLang="en-US" sz="1600" dirty="0" smtClean="0">
                <a:ea typeface="ＭＳ Ｐゴシック" panose="020B0600070205080204" pitchFamily="34" charset="-128"/>
              </a:rPr>
              <a:t>V</a:t>
            </a:r>
            <a:r>
              <a:rPr lang="en-US" altLang="en-US" sz="1600" baseline="-25000" dirty="0" smtClean="0">
                <a:ea typeface="ＭＳ Ｐゴシック" panose="020B0600070205080204" pitchFamily="34" charset="-128"/>
              </a:rPr>
              <a:t>REF</a:t>
            </a:r>
            <a:endParaRPr lang="en-US" altLang="en-US" sz="1600" baseline="-25000" dirty="0">
              <a:ea typeface="ＭＳ Ｐゴシック" panose="020B0600070205080204" pitchFamily="34" charset="-128"/>
            </a:endParaRP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73" name="Slide Number Placeholder 3">
            <a:extLst>
              <a:ext uri="{FF2B5EF4-FFF2-40B4-BE49-F238E27FC236}">
                <a16:creationId xmlns:a16="http://schemas.microsoft.com/office/drawing/2014/main" id="{310AAFF2-D95C-394E-9E9E-E4CE185EAA6E}"/>
              </a:ext>
            </a:extLst>
          </p:cNvPr>
          <p:cNvSpPr txBox="1">
            <a:spLocks/>
          </p:cNvSpPr>
          <p:nvPr/>
        </p:nvSpPr>
        <p:spPr bwMode="auto">
          <a:xfrm>
            <a:off x="6730409" y="636432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12</a:t>
            </a:fld>
            <a:endParaRPr lang="en-US" altLang="en-US" dirty="0">
              <a:ea typeface="ＭＳ Ｐゴシック" charset="-128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749D9C62-2C51-8541-8BF5-5A7395813F40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52311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Today’s Agenda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ctr"/>
          <a:lstStyle/>
          <a:p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SSD Organization &amp; Request Handling</a:t>
            </a:r>
          </a:p>
          <a:p>
            <a:endParaRPr lang="en-US" sz="3200" dirty="0"/>
          </a:p>
          <a:p>
            <a:r>
              <a:rPr lang="en-US" sz="3200" dirty="0"/>
              <a:t>NAND Flash Organization</a:t>
            </a:r>
          </a:p>
          <a:p>
            <a:endParaRPr lang="en-US" sz="3200" dirty="0"/>
          </a:p>
          <a:p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NAND Flash Operation</a:t>
            </a:r>
            <a:endParaRPr lang="en-CH" sz="3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99304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Flash Cell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Basically, it is a </a:t>
            </a:r>
            <a:r>
              <a:rPr lang="en-CH" dirty="0"/>
              <a:t>transistor</a:t>
            </a:r>
          </a:p>
          <a:p>
            <a:pPr lvl="1"/>
            <a:endParaRPr lang="en-CH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1A1B704-DF33-2D46-AAEE-04125A8E1518}"/>
              </a:ext>
            </a:extLst>
          </p:cNvPr>
          <p:cNvGrpSpPr/>
          <p:nvPr/>
        </p:nvGrpSpPr>
        <p:grpSpPr>
          <a:xfrm>
            <a:off x="497066" y="2971800"/>
            <a:ext cx="3998734" cy="3160931"/>
            <a:chOff x="497066" y="2971800"/>
            <a:chExt cx="3998734" cy="3160931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BD9F183A-DAF4-964E-A454-BEC51B35839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37712" y="53340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oval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7768C9B-2EE6-BA47-B04A-AA68C456B82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533012" y="48387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CF0BBDE-2E1D-C841-9473-FD2448692C7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18912" y="53340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370CBC7-D880-544A-8BEE-BC0DD68BBE76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523612" y="48387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C8F01AE-9EC5-0145-8B11-25CF412D8CC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20694" y="43434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288D46B-186D-9F41-89FA-4A9C2C9C0D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20694" y="40386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00F6183-290E-2742-9F42-5E7F76C6042C}"/>
                </a:ext>
              </a:extLst>
            </p:cNvPr>
            <p:cNvSpPr txBox="1"/>
            <p:nvPr/>
          </p:nvSpPr>
          <p:spPr>
            <a:xfrm>
              <a:off x="497066" y="5486400"/>
              <a:ext cx="1095173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S</a:t>
              </a:r>
            </a:p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(Source)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071B8F6-2FC8-F648-98DD-58BB24209705}"/>
                </a:ext>
              </a:extLst>
            </p:cNvPr>
            <p:cNvSpPr txBox="1"/>
            <p:nvPr/>
          </p:nvSpPr>
          <p:spPr>
            <a:xfrm>
              <a:off x="3523225" y="5486400"/>
              <a:ext cx="972575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D</a:t>
              </a:r>
            </a:p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(Drain)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C46AFC0-1B81-4649-95EA-EFFB6BF57AD3}"/>
                </a:ext>
              </a:extLst>
            </p:cNvPr>
            <p:cNvSpPr txBox="1"/>
            <p:nvPr/>
          </p:nvSpPr>
          <p:spPr>
            <a:xfrm>
              <a:off x="1917465" y="5624899"/>
              <a:ext cx="119705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Substrate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5ACE48F-6151-7B4A-9A13-AC82895369F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515994" y="3695700"/>
              <a:ext cx="0" cy="34290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C47113A-201D-0643-BA6D-42F3287A8F87}"/>
                </a:ext>
              </a:extLst>
            </p:cNvPr>
            <p:cNvSpPr txBox="1"/>
            <p:nvPr/>
          </p:nvSpPr>
          <p:spPr>
            <a:xfrm>
              <a:off x="1669512" y="2971800"/>
              <a:ext cx="1692964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G</a:t>
              </a:r>
            </a:p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(Control Gate)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EF56ECB-EFD8-D74E-ABFB-652692F190B1}"/>
              </a:ext>
            </a:extLst>
          </p:cNvPr>
          <p:cNvGrpSpPr/>
          <p:nvPr/>
        </p:nvGrpSpPr>
        <p:grpSpPr>
          <a:xfrm>
            <a:off x="1792094" y="3276601"/>
            <a:ext cx="6894706" cy="3084730"/>
            <a:chOff x="1792094" y="3276601"/>
            <a:chExt cx="6894706" cy="3084730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B2AEA48-F34B-514C-8B1E-DC6C5A2D712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334000" y="3352800"/>
              <a:ext cx="0" cy="2362200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arrow" w="med" len="med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7B947E7-0EDD-8F44-A5CB-E6184D9A24B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34000" y="5715000"/>
              <a:ext cx="3124200" cy="0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arrow" w="med" len="med"/>
            </a:ln>
            <a:effectLst/>
          </p:spPr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46F8644-E003-AE45-B92B-E5BFDC734AFB}"/>
                </a:ext>
              </a:extLst>
            </p:cNvPr>
            <p:cNvSpPr txBox="1"/>
            <p:nvPr/>
          </p:nvSpPr>
          <p:spPr>
            <a:xfrm>
              <a:off x="8186215" y="5731579"/>
              <a:ext cx="500585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GS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EB3DD10-CE2A-A948-BCF4-F295CC28A789}"/>
                </a:ext>
              </a:extLst>
            </p:cNvPr>
            <p:cNvSpPr txBox="1"/>
            <p:nvPr/>
          </p:nvSpPr>
          <p:spPr>
            <a:xfrm rot="16200000">
              <a:off x="4931371" y="3275639"/>
              <a:ext cx="36740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I</a:t>
              </a:r>
              <a:r>
                <a:rPr lang="en-CH" b="1" i="1" baseline="-25000" dirty="0">
                  <a:latin typeface="Cambria" panose="02040503050406030204" pitchFamily="18" charset="0"/>
                </a:rPr>
                <a:t>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29E7F4C-9E6D-FB44-A633-AB5D8065296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792094" y="5486400"/>
              <a:ext cx="1447800" cy="0"/>
            </a:xfrm>
            <a:prstGeom prst="line">
              <a:avLst/>
            </a:prstGeom>
            <a:solidFill>
              <a:srgbClr val="C0C0C0"/>
            </a:solidFill>
            <a:ln w="15875" cap="flat" cmpd="sng" algn="ctr">
              <a:solidFill>
                <a:srgbClr val="0432FF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E36F864-5708-1D47-8DAE-C173972D81C7}"/>
                </a:ext>
              </a:extLst>
            </p:cNvPr>
            <p:cNvSpPr txBox="1"/>
            <p:nvPr/>
          </p:nvSpPr>
          <p:spPr>
            <a:xfrm>
              <a:off x="2336098" y="5114410"/>
              <a:ext cx="36740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I</a:t>
              </a:r>
              <a:r>
                <a:rPr lang="en-CH" b="1" i="1" baseline="-25000" dirty="0">
                  <a:solidFill>
                    <a:srgbClr val="0432FF"/>
                  </a:solidFill>
                  <a:latin typeface="Cambria" panose="02040503050406030204" pitchFamily="18" charset="0"/>
                </a:rPr>
                <a:t>D</a:t>
              </a:r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72EA299F-65BF-5544-8760-05D6D9632416}"/>
                </a:ext>
              </a:extLst>
            </p:cNvPr>
            <p:cNvSpPr/>
            <p:nvPr/>
          </p:nvSpPr>
          <p:spPr bwMode="auto">
            <a:xfrm>
              <a:off x="6513576" y="3429000"/>
              <a:ext cx="573024" cy="2286000"/>
            </a:xfrm>
            <a:custGeom>
              <a:avLst/>
              <a:gdLst>
                <a:gd name="connsiteX0" fmla="*/ 573024 w 573024"/>
                <a:gd name="connsiteY0" fmla="*/ 0 h 2609088"/>
                <a:gd name="connsiteX1" fmla="*/ 304800 w 573024"/>
                <a:gd name="connsiteY1" fmla="*/ 2157984 h 2609088"/>
                <a:gd name="connsiteX2" fmla="*/ 0 w 573024"/>
                <a:gd name="connsiteY2" fmla="*/ 2609088 h 260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3024" h="2609088">
                  <a:moveTo>
                    <a:pt x="573024" y="0"/>
                  </a:moveTo>
                  <a:cubicBezTo>
                    <a:pt x="486664" y="861568"/>
                    <a:pt x="400304" y="1723136"/>
                    <a:pt x="304800" y="2157984"/>
                  </a:cubicBezTo>
                  <a:cubicBezTo>
                    <a:pt x="209296" y="2592832"/>
                    <a:pt x="104648" y="2600960"/>
                    <a:pt x="0" y="2609088"/>
                  </a:cubicBezTo>
                </a:path>
              </a:pathLst>
            </a:custGeom>
            <a:noFill/>
            <a:ln w="19050" cap="flat" cmpd="sng" algn="ctr">
              <a:solidFill>
                <a:srgbClr val="043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D60FECE-2906-A449-B5BF-CD15F87B9A90}"/>
                </a:ext>
              </a:extLst>
            </p:cNvPr>
            <p:cNvCxnSpPr/>
            <p:nvPr/>
          </p:nvCxnSpPr>
          <p:spPr bwMode="auto">
            <a:xfrm>
              <a:off x="6819900" y="3429000"/>
              <a:ext cx="0" cy="2286000"/>
            </a:xfrm>
            <a:prstGeom prst="line">
              <a:avLst/>
            </a:prstGeom>
            <a:solidFill>
              <a:srgbClr val="C0C0C0"/>
            </a:solidFill>
            <a:ln w="158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8355FE0-2649-254C-A775-A3C683B3E697}"/>
                </a:ext>
              </a:extLst>
            </p:cNvPr>
            <p:cNvSpPr txBox="1"/>
            <p:nvPr/>
          </p:nvSpPr>
          <p:spPr>
            <a:xfrm>
              <a:off x="5665461" y="5715000"/>
              <a:ext cx="2299027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TH</a:t>
              </a:r>
            </a:p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(Threshold Voltage)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D34E5EE-7085-7747-A435-75168638A34B}"/>
              </a:ext>
            </a:extLst>
          </p:cNvPr>
          <p:cNvGrpSpPr/>
          <p:nvPr/>
        </p:nvGrpSpPr>
        <p:grpSpPr>
          <a:xfrm>
            <a:off x="7157348" y="4428487"/>
            <a:ext cx="1009700" cy="746762"/>
            <a:chOff x="7157348" y="4428487"/>
            <a:chExt cx="1009700" cy="746762"/>
          </a:xfrm>
        </p:grpSpPr>
        <p:grpSp>
          <p:nvGrpSpPr>
            <p:cNvPr id="45" name="그룹 835">
              <a:extLst>
                <a:ext uri="{FF2B5EF4-FFF2-40B4-BE49-F238E27FC236}">
                  <a16:creationId xmlns:a16="http://schemas.microsoft.com/office/drawing/2014/main" id="{B393E821-4301-4A40-AECA-A7572C3D745F}"/>
                </a:ext>
              </a:extLst>
            </p:cNvPr>
            <p:cNvGrpSpPr/>
            <p:nvPr/>
          </p:nvGrpSpPr>
          <p:grpSpPr>
            <a:xfrm>
              <a:off x="7315200" y="4428487"/>
              <a:ext cx="704773" cy="287026"/>
              <a:chOff x="5890169" y="4312037"/>
              <a:chExt cx="1895988" cy="1103725"/>
            </a:xfrm>
          </p:grpSpPr>
          <p:grpSp>
            <p:nvGrpSpPr>
              <p:cNvPr id="46" name="그룹 822">
                <a:extLst>
                  <a:ext uri="{FF2B5EF4-FFF2-40B4-BE49-F238E27FC236}">
                    <a16:creationId xmlns:a16="http://schemas.microsoft.com/office/drawing/2014/main" id="{7A4C49F3-300F-9C42-BB5B-F943DEE3AAA7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49" name="직선 연결선 771">
                  <a:extLst>
                    <a:ext uri="{FF2B5EF4-FFF2-40B4-BE49-F238E27FC236}">
                      <a16:creationId xmlns:a16="http://schemas.microsoft.com/office/drawing/2014/main" id="{6701E4E2-E3F0-EF4F-9A09-B43D47A8C8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0" name="직선 연결선 789">
                  <a:extLst>
                    <a:ext uri="{FF2B5EF4-FFF2-40B4-BE49-F238E27FC236}">
                      <a16:creationId xmlns:a16="http://schemas.microsoft.com/office/drawing/2014/main" id="{2A832D0D-1380-684E-B2AD-6E24FC8D2D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1" name="직선 연결선 792">
                  <a:extLst>
                    <a:ext uri="{FF2B5EF4-FFF2-40B4-BE49-F238E27FC236}">
                      <a16:creationId xmlns:a16="http://schemas.microsoft.com/office/drawing/2014/main" id="{D3B1BA6A-A475-934E-A2CF-E9DC84BCF5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2" name="직선 연결선 807">
                  <a:extLst>
                    <a:ext uri="{FF2B5EF4-FFF2-40B4-BE49-F238E27FC236}">
                      <a16:creationId xmlns:a16="http://schemas.microsoft.com/office/drawing/2014/main" id="{7C85CC6A-2E8D-0542-8901-68E83A776E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3" name="직선 연결선 810">
                  <a:extLst>
                    <a:ext uri="{FF2B5EF4-FFF2-40B4-BE49-F238E27FC236}">
                      <a16:creationId xmlns:a16="http://schemas.microsoft.com/office/drawing/2014/main" id="{8FDA306E-3D33-F546-B8D5-B01BB0B015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4" name="직선 연결선 815">
                  <a:extLst>
                    <a:ext uri="{FF2B5EF4-FFF2-40B4-BE49-F238E27FC236}">
                      <a16:creationId xmlns:a16="http://schemas.microsoft.com/office/drawing/2014/main" id="{72AFBEEE-84DA-B541-954A-FCB683BAC8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5" name="직선 연결선 819">
                  <a:extLst>
                    <a:ext uri="{FF2B5EF4-FFF2-40B4-BE49-F238E27FC236}">
                      <a16:creationId xmlns:a16="http://schemas.microsoft.com/office/drawing/2014/main" id="{BE8B4C00-C072-8C4F-9003-9C2F25A92F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47" name="직선 연결선 826">
                <a:extLst>
                  <a:ext uri="{FF2B5EF4-FFF2-40B4-BE49-F238E27FC236}">
                    <a16:creationId xmlns:a16="http://schemas.microsoft.com/office/drawing/2014/main" id="{89628B81-B9E6-874B-8A94-0C69DB9A0D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noFill/>
              <a:ln w="22225" cap="rnd" cmpd="sng" algn="ctr">
                <a:solidFill>
                  <a:schemeClr val="tx1"/>
                </a:solidFill>
                <a:prstDash val="solid"/>
                <a:round/>
              </a:ln>
              <a:effectLst/>
            </p:spPr>
          </p:cxnSp>
          <p:cxnSp>
            <p:nvCxnSpPr>
              <p:cNvPr id="48" name="직선 연결선 832">
                <a:extLst>
                  <a:ext uri="{FF2B5EF4-FFF2-40B4-BE49-F238E27FC236}">
                    <a16:creationId xmlns:a16="http://schemas.microsoft.com/office/drawing/2014/main" id="{B0EAB72A-24F9-7D4F-821F-E6050D182E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noFill/>
              <a:ln w="22225" cap="rnd" cmpd="sng" algn="ctr">
                <a:solidFill>
                  <a:schemeClr val="tx1"/>
                </a:solidFill>
                <a:prstDash val="solid"/>
                <a:round/>
              </a:ln>
              <a:effectLst/>
            </p:spPr>
          </p:cxn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CA449C3-88EB-9346-806D-AA7EC300D5F7}"/>
                </a:ext>
              </a:extLst>
            </p:cNvPr>
            <p:cNvSpPr txBox="1"/>
            <p:nvPr/>
          </p:nvSpPr>
          <p:spPr>
            <a:xfrm>
              <a:off x="7157348" y="4805917"/>
              <a:ext cx="10097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b="1" i="1" dirty="0">
                  <a:latin typeface="Cambria" panose="02040503050406030204" pitchFamily="18" charset="0"/>
                </a:rPr>
                <a:t>V</a:t>
              </a:r>
              <a:r>
                <a:rPr lang="en-US" altLang="ko-KR" b="1" i="1" baseline="-25000" dirty="0">
                  <a:latin typeface="Cambria" panose="02040503050406030204" pitchFamily="18" charset="0"/>
                </a:rPr>
                <a:t>GS</a:t>
              </a:r>
              <a:r>
                <a:rPr lang="en-US" b="1" i="1" dirty="0" smtClean="0">
                  <a:latin typeface="Cambria" panose="02040503050406030204" pitchFamily="18" charset="0"/>
                </a:rPr>
                <a:t> &gt;</a:t>
              </a:r>
              <a:r>
                <a:rPr lang="en-CH" b="1" i="1" dirty="0" smtClean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 smtClean="0">
                  <a:latin typeface="Cambria" panose="02040503050406030204" pitchFamily="18" charset="0"/>
                </a:rPr>
                <a:t>TH</a:t>
              </a:r>
              <a:endParaRPr lang="en-CH" b="1" i="1" baseline="-250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FEE9E33-1BE6-7A4E-A1AE-B4576EB1B6AA}"/>
              </a:ext>
            </a:extLst>
          </p:cNvPr>
          <p:cNvGrpSpPr/>
          <p:nvPr/>
        </p:nvGrpSpPr>
        <p:grpSpPr>
          <a:xfrm>
            <a:off x="5577221" y="4463468"/>
            <a:ext cx="1060995" cy="711781"/>
            <a:chOff x="5577221" y="4463468"/>
            <a:chExt cx="1060995" cy="711781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962078A-CE52-074F-B176-C02552261810}"/>
                </a:ext>
              </a:extLst>
            </p:cNvPr>
            <p:cNvSpPr txBox="1"/>
            <p:nvPr/>
          </p:nvSpPr>
          <p:spPr>
            <a:xfrm>
              <a:off x="5577221" y="4805917"/>
              <a:ext cx="1060995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b="1" i="1" dirty="0">
                  <a:latin typeface="Cambria" panose="02040503050406030204" pitchFamily="18" charset="0"/>
                </a:rPr>
                <a:t>V</a:t>
              </a:r>
              <a:r>
                <a:rPr lang="en-US" altLang="ko-KR" b="1" i="1" baseline="-25000" dirty="0">
                  <a:latin typeface="Cambria" panose="02040503050406030204" pitchFamily="18" charset="0"/>
                </a:rPr>
                <a:t>GS</a:t>
              </a:r>
              <a:r>
                <a:rPr lang="en-US" b="1" i="1" dirty="0" smtClean="0">
                  <a:latin typeface="Cambria" panose="02040503050406030204" pitchFamily="18" charset="0"/>
                </a:rPr>
                <a:t> &lt; </a:t>
              </a:r>
              <a:r>
                <a:rPr lang="en-CH" b="1" i="1" dirty="0" smtClean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 smtClean="0">
                  <a:latin typeface="Cambria" panose="02040503050406030204" pitchFamily="18" charset="0"/>
                </a:rPr>
                <a:t>TH</a:t>
              </a:r>
              <a:endParaRPr lang="en-CH" b="1" i="1" baseline="-25000" dirty="0">
                <a:latin typeface="Cambria" panose="02040503050406030204" pitchFamily="18" charset="0"/>
              </a:endParaRPr>
            </a:p>
          </p:txBody>
        </p:sp>
        <p:grpSp>
          <p:nvGrpSpPr>
            <p:cNvPr id="58" name="그룹 761">
              <a:extLst>
                <a:ext uri="{FF2B5EF4-FFF2-40B4-BE49-F238E27FC236}">
                  <a16:creationId xmlns:a16="http://schemas.microsoft.com/office/drawing/2014/main" id="{E6985C09-1A30-0A43-8AE2-A107941663AA}"/>
                </a:ext>
              </a:extLst>
            </p:cNvPr>
            <p:cNvGrpSpPr/>
            <p:nvPr/>
          </p:nvGrpSpPr>
          <p:grpSpPr>
            <a:xfrm>
              <a:off x="5760759" y="4463468"/>
              <a:ext cx="706095" cy="203266"/>
              <a:chOff x="5608137" y="3368746"/>
              <a:chExt cx="334186" cy="96203"/>
            </a:xfrm>
          </p:grpSpPr>
          <p:grpSp>
            <p:nvGrpSpPr>
              <p:cNvPr id="59" name="그룹 753">
                <a:extLst>
                  <a:ext uri="{FF2B5EF4-FFF2-40B4-BE49-F238E27FC236}">
                    <a16:creationId xmlns:a16="http://schemas.microsoft.com/office/drawing/2014/main" id="{EF85F4A6-5B01-3645-81AC-A5974F886244}"/>
                  </a:ext>
                </a:extLst>
              </p:cNvPr>
              <p:cNvGrpSpPr/>
              <p:nvPr/>
            </p:nvGrpSpPr>
            <p:grpSpPr>
              <a:xfrm rot="5400000">
                <a:off x="5726825" y="3294412"/>
                <a:ext cx="96203" cy="244872"/>
                <a:chOff x="5106224" y="2342057"/>
                <a:chExt cx="96203" cy="244872"/>
              </a:xfrm>
            </p:grpSpPr>
            <p:sp>
              <p:nvSpPr>
                <p:cNvPr id="62" name="타원 750">
                  <a:extLst>
                    <a:ext uri="{FF2B5EF4-FFF2-40B4-BE49-F238E27FC236}">
                      <a16:creationId xmlns:a16="http://schemas.microsoft.com/office/drawing/2014/main" id="{663A62EA-41BC-D744-8C88-95463CED43A3}"/>
                    </a:ext>
                  </a:extLst>
                </p:cNvPr>
                <p:cNvSpPr/>
                <p:nvPr/>
              </p:nvSpPr>
              <p:spPr>
                <a:xfrm>
                  <a:off x="5141467" y="2525969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63" name="타원 751">
                  <a:extLst>
                    <a:ext uri="{FF2B5EF4-FFF2-40B4-BE49-F238E27FC236}">
                      <a16:creationId xmlns:a16="http://schemas.microsoft.com/office/drawing/2014/main" id="{5C1B4694-1BD4-734B-ABAC-369CE9BB93F7}"/>
                    </a:ext>
                  </a:extLst>
                </p:cNvPr>
                <p:cNvSpPr/>
                <p:nvPr/>
              </p:nvSpPr>
              <p:spPr>
                <a:xfrm>
                  <a:off x="5141467" y="2342057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64" name="직선 연결선 752">
                  <a:extLst>
                    <a:ext uri="{FF2B5EF4-FFF2-40B4-BE49-F238E27FC236}">
                      <a16:creationId xmlns:a16="http://schemas.microsoft.com/office/drawing/2014/main" id="{F8A8B220-6617-104B-851C-B3ABB09C15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 flipV="1">
                  <a:off x="5106224" y="2428734"/>
                  <a:ext cx="0" cy="122952"/>
                </a:xfrm>
                <a:prstGeom prst="line">
                  <a:avLst/>
                </a:prstGeom>
                <a:ln w="22225" cap="sq">
                  <a:solidFill>
                    <a:schemeClr val="accent4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0" name="직선 연결선 754">
                <a:extLst>
                  <a:ext uri="{FF2B5EF4-FFF2-40B4-BE49-F238E27FC236}">
                    <a16:creationId xmlns:a16="http://schemas.microsoft.com/office/drawing/2014/main" id="{83A3579A-3A91-5D4B-80D6-A236BD383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08137" y="3433763"/>
                <a:ext cx="44354" cy="0"/>
              </a:xfrm>
              <a:prstGeom prst="line">
                <a:avLst/>
              </a:prstGeom>
              <a:ln w="22225" cap="sq">
                <a:solidFill>
                  <a:schemeClr val="accent4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직선 연결선 756">
                <a:extLst>
                  <a:ext uri="{FF2B5EF4-FFF2-40B4-BE49-F238E27FC236}">
                    <a16:creationId xmlns:a16="http://schemas.microsoft.com/office/drawing/2014/main" id="{FD8C1FAA-CFED-7148-B559-058040004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7969" y="3433763"/>
                <a:ext cx="44354" cy="0"/>
              </a:xfrm>
              <a:prstGeom prst="line">
                <a:avLst/>
              </a:prstGeom>
              <a:ln w="22225" cap="sq">
                <a:solidFill>
                  <a:schemeClr val="accent4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10186717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Flash Cell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Basically, it is a </a:t>
            </a:r>
            <a:r>
              <a:rPr lang="en-CH" dirty="0"/>
              <a:t>transistor</a:t>
            </a:r>
          </a:p>
          <a:p>
            <a:pPr lvl="1"/>
            <a:r>
              <a:rPr lang="en-CH" dirty="0"/>
              <a:t>w/ a special material: Floating gate (2D) or Charge trap (3D)</a:t>
            </a:r>
          </a:p>
          <a:p>
            <a:pPr lvl="1"/>
            <a:endParaRPr lang="en-CH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9F183A-DAF4-964E-A454-BEC51B358394}"/>
              </a:ext>
            </a:extLst>
          </p:cNvPr>
          <p:cNvCxnSpPr>
            <a:cxnSpLocks/>
          </p:cNvCxnSpPr>
          <p:nvPr/>
        </p:nvCxnSpPr>
        <p:spPr bwMode="auto">
          <a:xfrm>
            <a:off x="10377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oval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768C9B-2EE6-BA47-B04A-AA68C456B82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5330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CF0BBDE-2E1D-C841-9473-FD2448692C77}"/>
              </a:ext>
            </a:extLst>
          </p:cNvPr>
          <p:cNvCxnSpPr>
            <a:cxnSpLocks/>
          </p:cNvCxnSpPr>
          <p:nvPr/>
        </p:nvCxnSpPr>
        <p:spPr bwMode="auto">
          <a:xfrm>
            <a:off x="30189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370CBC7-D880-544A-8BEE-BC0DD68BBE76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5236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C8F01AE-9EC5-0145-8B11-25CF412D8CC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3434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288D46B-186D-9F41-89FA-4A9C2C9C0D3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0386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00F6183-290E-2742-9F42-5E7F76C6042C}"/>
              </a:ext>
            </a:extLst>
          </p:cNvPr>
          <p:cNvSpPr txBox="1"/>
          <p:nvPr/>
        </p:nvSpPr>
        <p:spPr>
          <a:xfrm>
            <a:off x="497066" y="5486400"/>
            <a:ext cx="1095173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(Source)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71B8F6-2FC8-F648-98DD-58BB24209705}"/>
              </a:ext>
            </a:extLst>
          </p:cNvPr>
          <p:cNvSpPr txBox="1"/>
          <p:nvPr/>
        </p:nvSpPr>
        <p:spPr>
          <a:xfrm>
            <a:off x="3523225" y="5486400"/>
            <a:ext cx="97257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D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(Drain)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46AFC0-1B81-4649-95EA-EFFB6BF57AD3}"/>
              </a:ext>
            </a:extLst>
          </p:cNvPr>
          <p:cNvSpPr txBox="1"/>
          <p:nvPr/>
        </p:nvSpPr>
        <p:spPr>
          <a:xfrm>
            <a:off x="1917465" y="5624899"/>
            <a:ext cx="119705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Substrate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5ACE48F-6151-7B4A-9A13-AC82895369FC}"/>
              </a:ext>
            </a:extLst>
          </p:cNvPr>
          <p:cNvCxnSpPr>
            <a:cxnSpLocks/>
          </p:cNvCxnSpPr>
          <p:nvPr/>
        </p:nvCxnSpPr>
        <p:spPr bwMode="auto">
          <a:xfrm flipV="1">
            <a:off x="2515994" y="3695700"/>
            <a:ext cx="0" cy="34290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C47113A-201D-0643-BA6D-42F3287A8F87}"/>
              </a:ext>
            </a:extLst>
          </p:cNvPr>
          <p:cNvSpPr txBox="1"/>
          <p:nvPr/>
        </p:nvSpPr>
        <p:spPr>
          <a:xfrm>
            <a:off x="1669512" y="2971800"/>
            <a:ext cx="169296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G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(Control Gate)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B2AEA48-F34B-514C-8B1E-DC6C5A2D712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000" y="3352800"/>
            <a:ext cx="0" cy="236220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7B947E7-0EDD-8F44-A5CB-E6184D9A24B1}"/>
              </a:ext>
            </a:extLst>
          </p:cNvPr>
          <p:cNvCxnSpPr>
            <a:cxnSpLocks/>
          </p:cNvCxnSpPr>
          <p:nvPr/>
        </p:nvCxnSpPr>
        <p:spPr bwMode="auto">
          <a:xfrm>
            <a:off x="5334000" y="5715000"/>
            <a:ext cx="3124200" cy="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46F8644-E003-AE45-B92B-E5BFDC734AFB}"/>
              </a:ext>
            </a:extLst>
          </p:cNvPr>
          <p:cNvSpPr txBox="1"/>
          <p:nvPr/>
        </p:nvSpPr>
        <p:spPr>
          <a:xfrm>
            <a:off x="8186215" y="5731579"/>
            <a:ext cx="50058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B3DD10-CE2A-A948-BCF4-F295CC28A789}"/>
              </a:ext>
            </a:extLst>
          </p:cNvPr>
          <p:cNvSpPr txBox="1"/>
          <p:nvPr/>
        </p:nvSpPr>
        <p:spPr>
          <a:xfrm rot="16200000">
            <a:off x="4931371" y="3275639"/>
            <a:ext cx="36740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I</a:t>
            </a:r>
            <a:r>
              <a:rPr lang="en-CH" b="1" i="1" baseline="-25000" dirty="0">
                <a:latin typeface="Cambria" panose="02040503050406030204" pitchFamily="18" charset="0"/>
              </a:rPr>
              <a:t>D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2EA299F-65BF-5544-8760-05D6D9632416}"/>
              </a:ext>
            </a:extLst>
          </p:cNvPr>
          <p:cNvSpPr/>
          <p:nvPr/>
        </p:nvSpPr>
        <p:spPr bwMode="auto">
          <a:xfrm>
            <a:off x="6513576" y="3429000"/>
            <a:ext cx="573024" cy="2286000"/>
          </a:xfrm>
          <a:custGeom>
            <a:avLst/>
            <a:gdLst>
              <a:gd name="connsiteX0" fmla="*/ 573024 w 573024"/>
              <a:gd name="connsiteY0" fmla="*/ 0 h 2609088"/>
              <a:gd name="connsiteX1" fmla="*/ 304800 w 573024"/>
              <a:gd name="connsiteY1" fmla="*/ 2157984 h 2609088"/>
              <a:gd name="connsiteX2" fmla="*/ 0 w 573024"/>
              <a:gd name="connsiteY2" fmla="*/ 2609088 h 260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024" h="2609088">
                <a:moveTo>
                  <a:pt x="573024" y="0"/>
                </a:moveTo>
                <a:cubicBezTo>
                  <a:pt x="486664" y="861568"/>
                  <a:pt x="400304" y="1723136"/>
                  <a:pt x="304800" y="2157984"/>
                </a:cubicBezTo>
                <a:cubicBezTo>
                  <a:pt x="209296" y="2592832"/>
                  <a:pt x="104648" y="2600960"/>
                  <a:pt x="0" y="2609088"/>
                </a:cubicBezTo>
              </a:path>
            </a:pathLst>
          </a:custGeom>
          <a:noFill/>
          <a:ln w="19050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D60FECE-2906-A449-B5BF-CD15F87B9A90}"/>
              </a:ext>
            </a:extLst>
          </p:cNvPr>
          <p:cNvCxnSpPr/>
          <p:nvPr/>
        </p:nvCxnSpPr>
        <p:spPr bwMode="auto">
          <a:xfrm>
            <a:off x="6819900" y="3429000"/>
            <a:ext cx="0" cy="228600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8355FE0-2649-254C-A775-A3C683B3E697}"/>
              </a:ext>
            </a:extLst>
          </p:cNvPr>
          <p:cNvSpPr txBox="1"/>
          <p:nvPr/>
        </p:nvSpPr>
        <p:spPr>
          <a:xfrm>
            <a:off x="6554323" y="5731579"/>
            <a:ext cx="52129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TH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FB293A5-3C54-1049-BE7F-AEB00AC44053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191000"/>
            <a:ext cx="990600" cy="0"/>
          </a:xfrm>
          <a:prstGeom prst="line">
            <a:avLst/>
          </a:prstGeom>
          <a:solidFill>
            <a:srgbClr val="C0C0C0"/>
          </a:solidFill>
          <a:ln w="5715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E9DDEFF1-079B-2E4B-81C6-BD8B883AA29E}"/>
              </a:ext>
            </a:extLst>
          </p:cNvPr>
          <p:cNvSpPr txBox="1"/>
          <p:nvPr/>
        </p:nvSpPr>
        <p:spPr>
          <a:xfrm>
            <a:off x="208011" y="3886200"/>
            <a:ext cx="1770101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FG</a:t>
            </a:r>
          </a:p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(Floating Gate)</a:t>
            </a:r>
          </a:p>
        </p:txBody>
      </p:sp>
    </p:spTree>
    <p:extLst>
      <p:ext uri="{BB962C8B-B14F-4D97-AF65-F5344CB8AC3E}">
        <p14:creationId xmlns:p14="http://schemas.microsoft.com/office/powerpoint/2010/main" val="320853303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Flash Cell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Basically, it is a </a:t>
            </a:r>
            <a:r>
              <a:rPr lang="en-CH" dirty="0"/>
              <a:t>transistor</a:t>
            </a:r>
          </a:p>
          <a:p>
            <a:pPr lvl="1"/>
            <a:r>
              <a:rPr lang="en-CH" dirty="0"/>
              <a:t>w/ a special material: Floating gate (2D) or Charge trap (3D)</a:t>
            </a:r>
          </a:p>
          <a:p>
            <a:pPr lvl="1"/>
            <a:r>
              <a:rPr lang="en-CH" dirty="0"/>
              <a:t>Can hold electrons in a non-volatile manner</a:t>
            </a:r>
          </a:p>
          <a:p>
            <a:pPr lvl="1"/>
            <a:endParaRPr lang="en-CH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9F183A-DAF4-964E-A454-BEC51B358394}"/>
              </a:ext>
            </a:extLst>
          </p:cNvPr>
          <p:cNvCxnSpPr>
            <a:cxnSpLocks/>
          </p:cNvCxnSpPr>
          <p:nvPr/>
        </p:nvCxnSpPr>
        <p:spPr bwMode="auto">
          <a:xfrm>
            <a:off x="10377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oval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768C9B-2EE6-BA47-B04A-AA68C456B82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5330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CF0BBDE-2E1D-C841-9473-FD2448692C77}"/>
              </a:ext>
            </a:extLst>
          </p:cNvPr>
          <p:cNvCxnSpPr>
            <a:cxnSpLocks/>
          </p:cNvCxnSpPr>
          <p:nvPr/>
        </p:nvCxnSpPr>
        <p:spPr bwMode="auto">
          <a:xfrm>
            <a:off x="30189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370CBC7-D880-544A-8BEE-BC0DD68BBE76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5236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C8F01AE-9EC5-0145-8B11-25CF412D8CC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3434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288D46B-186D-9F41-89FA-4A9C2C9C0D3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0386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00F6183-290E-2742-9F42-5E7F76C6042C}"/>
              </a:ext>
            </a:extLst>
          </p:cNvPr>
          <p:cNvSpPr txBox="1"/>
          <p:nvPr/>
        </p:nvSpPr>
        <p:spPr>
          <a:xfrm>
            <a:off x="497066" y="5486400"/>
            <a:ext cx="1095173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(Source)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71B8F6-2FC8-F648-98DD-58BB24209705}"/>
              </a:ext>
            </a:extLst>
          </p:cNvPr>
          <p:cNvSpPr txBox="1"/>
          <p:nvPr/>
        </p:nvSpPr>
        <p:spPr>
          <a:xfrm>
            <a:off x="3523225" y="5486400"/>
            <a:ext cx="97257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D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(Drain)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46AFC0-1B81-4649-95EA-EFFB6BF57AD3}"/>
              </a:ext>
            </a:extLst>
          </p:cNvPr>
          <p:cNvSpPr txBox="1"/>
          <p:nvPr/>
        </p:nvSpPr>
        <p:spPr>
          <a:xfrm>
            <a:off x="1917465" y="5624899"/>
            <a:ext cx="119705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Substrate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5ACE48F-6151-7B4A-9A13-AC82895369FC}"/>
              </a:ext>
            </a:extLst>
          </p:cNvPr>
          <p:cNvCxnSpPr>
            <a:cxnSpLocks/>
          </p:cNvCxnSpPr>
          <p:nvPr/>
        </p:nvCxnSpPr>
        <p:spPr bwMode="auto">
          <a:xfrm flipV="1">
            <a:off x="2515994" y="3695700"/>
            <a:ext cx="0" cy="34290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C47113A-201D-0643-BA6D-42F3287A8F87}"/>
              </a:ext>
            </a:extLst>
          </p:cNvPr>
          <p:cNvSpPr txBox="1"/>
          <p:nvPr/>
        </p:nvSpPr>
        <p:spPr>
          <a:xfrm>
            <a:off x="1669512" y="2971800"/>
            <a:ext cx="169296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G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(Control Gate)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B2AEA48-F34B-514C-8B1E-DC6C5A2D712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000" y="3352800"/>
            <a:ext cx="0" cy="236220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7B947E7-0EDD-8F44-A5CB-E6184D9A24B1}"/>
              </a:ext>
            </a:extLst>
          </p:cNvPr>
          <p:cNvCxnSpPr>
            <a:cxnSpLocks/>
          </p:cNvCxnSpPr>
          <p:nvPr/>
        </p:nvCxnSpPr>
        <p:spPr bwMode="auto">
          <a:xfrm>
            <a:off x="5334000" y="5715000"/>
            <a:ext cx="3124200" cy="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46F8644-E003-AE45-B92B-E5BFDC734AFB}"/>
              </a:ext>
            </a:extLst>
          </p:cNvPr>
          <p:cNvSpPr txBox="1"/>
          <p:nvPr/>
        </p:nvSpPr>
        <p:spPr>
          <a:xfrm>
            <a:off x="8186215" y="5731579"/>
            <a:ext cx="50058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B3DD10-CE2A-A948-BCF4-F295CC28A789}"/>
              </a:ext>
            </a:extLst>
          </p:cNvPr>
          <p:cNvSpPr txBox="1"/>
          <p:nvPr/>
        </p:nvSpPr>
        <p:spPr>
          <a:xfrm rot="16200000">
            <a:off x="4931371" y="3275639"/>
            <a:ext cx="36740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I</a:t>
            </a:r>
            <a:r>
              <a:rPr lang="en-CH" b="1" i="1" baseline="-25000" dirty="0">
                <a:latin typeface="Cambria" panose="02040503050406030204" pitchFamily="18" charset="0"/>
              </a:rPr>
              <a:t>D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2EA299F-65BF-5544-8760-05D6D9632416}"/>
              </a:ext>
            </a:extLst>
          </p:cNvPr>
          <p:cNvSpPr/>
          <p:nvPr/>
        </p:nvSpPr>
        <p:spPr bwMode="auto">
          <a:xfrm>
            <a:off x="6513576" y="3429000"/>
            <a:ext cx="573024" cy="2286000"/>
          </a:xfrm>
          <a:custGeom>
            <a:avLst/>
            <a:gdLst>
              <a:gd name="connsiteX0" fmla="*/ 573024 w 573024"/>
              <a:gd name="connsiteY0" fmla="*/ 0 h 2609088"/>
              <a:gd name="connsiteX1" fmla="*/ 304800 w 573024"/>
              <a:gd name="connsiteY1" fmla="*/ 2157984 h 2609088"/>
              <a:gd name="connsiteX2" fmla="*/ 0 w 573024"/>
              <a:gd name="connsiteY2" fmla="*/ 2609088 h 260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024" h="2609088">
                <a:moveTo>
                  <a:pt x="573024" y="0"/>
                </a:moveTo>
                <a:cubicBezTo>
                  <a:pt x="486664" y="861568"/>
                  <a:pt x="400304" y="1723136"/>
                  <a:pt x="304800" y="2157984"/>
                </a:cubicBezTo>
                <a:cubicBezTo>
                  <a:pt x="209296" y="2592832"/>
                  <a:pt x="104648" y="2600960"/>
                  <a:pt x="0" y="2609088"/>
                </a:cubicBezTo>
              </a:path>
            </a:pathLst>
          </a:custGeom>
          <a:noFill/>
          <a:ln w="19050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D60FECE-2906-A449-B5BF-CD15F87B9A90}"/>
              </a:ext>
            </a:extLst>
          </p:cNvPr>
          <p:cNvCxnSpPr/>
          <p:nvPr/>
        </p:nvCxnSpPr>
        <p:spPr bwMode="auto">
          <a:xfrm>
            <a:off x="6819900" y="3429000"/>
            <a:ext cx="0" cy="228600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8355FE0-2649-254C-A775-A3C683B3E697}"/>
              </a:ext>
            </a:extLst>
          </p:cNvPr>
          <p:cNvSpPr txBox="1"/>
          <p:nvPr/>
        </p:nvSpPr>
        <p:spPr>
          <a:xfrm>
            <a:off x="6554323" y="5731579"/>
            <a:ext cx="52129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TH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FB293A5-3C54-1049-BE7F-AEB00AC44053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191000"/>
            <a:ext cx="990600" cy="0"/>
          </a:xfrm>
          <a:prstGeom prst="line">
            <a:avLst/>
          </a:prstGeom>
          <a:solidFill>
            <a:srgbClr val="C0C0C0"/>
          </a:solidFill>
          <a:ln w="5715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E9DDEFF1-079B-2E4B-81C6-BD8B883AA29E}"/>
              </a:ext>
            </a:extLst>
          </p:cNvPr>
          <p:cNvSpPr txBox="1"/>
          <p:nvPr/>
        </p:nvSpPr>
        <p:spPr>
          <a:xfrm>
            <a:off x="208011" y="3886200"/>
            <a:ext cx="1770101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FG</a:t>
            </a:r>
          </a:p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(Floating Gate)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A5EB36A-5CD5-AA41-91C3-43E3280F2BD7}"/>
              </a:ext>
            </a:extLst>
          </p:cNvPr>
          <p:cNvGrpSpPr/>
          <p:nvPr/>
        </p:nvGrpSpPr>
        <p:grpSpPr>
          <a:xfrm>
            <a:off x="1605904" y="2631917"/>
            <a:ext cx="1820179" cy="3095056"/>
            <a:chOff x="1605904" y="2631917"/>
            <a:chExt cx="1820179" cy="3095056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8FA8EF4-F596-5043-9A9A-5E9D24CDE7F6}"/>
                </a:ext>
              </a:extLst>
            </p:cNvPr>
            <p:cNvSpPr txBox="1"/>
            <p:nvPr/>
          </p:nvSpPr>
          <p:spPr>
            <a:xfrm>
              <a:off x="1605904" y="2631917"/>
              <a:ext cx="182017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PGM </a:t>
              </a:r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= </a:t>
              </a:r>
              <a:r>
                <a:rPr lang="en-US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20 </a:t>
              </a:r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V</a:t>
              </a:r>
              <a:endPara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2D96812-8163-C645-AFE6-8BDEC5D17605}"/>
                </a:ext>
              </a:extLst>
            </p:cNvPr>
            <p:cNvSpPr txBox="1"/>
            <p:nvPr/>
          </p:nvSpPr>
          <p:spPr>
            <a:xfrm>
              <a:off x="1605904" y="5357641"/>
              <a:ext cx="182017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GND</a:t>
              </a:r>
              <a:endPara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ED06839-CA17-2D4B-8007-48AC90A380DE}"/>
              </a:ext>
            </a:extLst>
          </p:cNvPr>
          <p:cNvGrpSpPr/>
          <p:nvPr/>
        </p:nvGrpSpPr>
        <p:grpSpPr>
          <a:xfrm>
            <a:off x="2117097" y="4124403"/>
            <a:ext cx="1608478" cy="807744"/>
            <a:chOff x="2117097" y="4124403"/>
            <a:chExt cx="1608478" cy="807744"/>
          </a:xfrm>
        </p:grpSpPr>
        <p:sp>
          <p:nvSpPr>
            <p:cNvPr id="26" name="Oval 51">
              <a:extLst>
                <a:ext uri="{FF2B5EF4-FFF2-40B4-BE49-F238E27FC236}">
                  <a16:creationId xmlns:a16="http://schemas.microsoft.com/office/drawing/2014/main" id="{9CEB75F7-1A8D-F345-ADF7-C7D41A319C0C}"/>
                </a:ext>
              </a:extLst>
            </p:cNvPr>
            <p:cNvSpPr/>
            <p:nvPr/>
          </p:nvSpPr>
          <p:spPr>
            <a:xfrm>
              <a:off x="2117097" y="4124403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27" name="Oval 51">
              <a:extLst>
                <a:ext uri="{FF2B5EF4-FFF2-40B4-BE49-F238E27FC236}">
                  <a16:creationId xmlns:a16="http://schemas.microsoft.com/office/drawing/2014/main" id="{FCE0F671-090F-914E-87E8-EBA26BA4B31A}"/>
                </a:ext>
              </a:extLst>
            </p:cNvPr>
            <p:cNvSpPr/>
            <p:nvPr/>
          </p:nvSpPr>
          <p:spPr>
            <a:xfrm>
              <a:off x="2348655" y="4124403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29" name="Oval 51">
              <a:extLst>
                <a:ext uri="{FF2B5EF4-FFF2-40B4-BE49-F238E27FC236}">
                  <a16:creationId xmlns:a16="http://schemas.microsoft.com/office/drawing/2014/main" id="{6377B1DA-CECB-6940-991D-53D80079C4E8}"/>
                </a:ext>
              </a:extLst>
            </p:cNvPr>
            <p:cNvSpPr/>
            <p:nvPr/>
          </p:nvSpPr>
          <p:spPr>
            <a:xfrm>
              <a:off x="2564195" y="4124403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31" name="Oval 51">
              <a:extLst>
                <a:ext uri="{FF2B5EF4-FFF2-40B4-BE49-F238E27FC236}">
                  <a16:creationId xmlns:a16="http://schemas.microsoft.com/office/drawing/2014/main" id="{E037E761-1064-5B4C-A267-984B01040E4A}"/>
                </a:ext>
              </a:extLst>
            </p:cNvPr>
            <p:cNvSpPr/>
            <p:nvPr/>
          </p:nvSpPr>
          <p:spPr>
            <a:xfrm>
              <a:off x="2780884" y="4124403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3" name="Up Arrow 2">
              <a:extLst>
                <a:ext uri="{FF2B5EF4-FFF2-40B4-BE49-F238E27FC236}">
                  <a16:creationId xmlns:a16="http://schemas.microsoft.com/office/drawing/2014/main" id="{0D7554FB-E97A-094C-AE66-6F055306810B}"/>
                </a:ext>
              </a:extLst>
            </p:cNvPr>
            <p:cNvSpPr/>
            <p:nvPr/>
          </p:nvSpPr>
          <p:spPr bwMode="auto">
            <a:xfrm>
              <a:off x="2375729" y="4283078"/>
              <a:ext cx="321501" cy="649069"/>
            </a:xfrm>
            <a:prstGeom prst="up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25863A9-3948-854A-AEE5-9D1CEFE6A1D7}"/>
                </a:ext>
              </a:extLst>
            </p:cNvPr>
            <p:cNvSpPr txBox="1"/>
            <p:nvPr/>
          </p:nvSpPr>
          <p:spPr>
            <a:xfrm>
              <a:off x="2667000" y="4553393"/>
              <a:ext cx="1058575" cy="2774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chemeClr val="accent1"/>
                  </a:solidFill>
                  <a:latin typeface="Cambria" panose="02040503050406030204" pitchFamily="18" charset="0"/>
                </a:rPr>
                <a:t>Tunneling</a:t>
              </a:r>
              <a:endParaRPr lang="en-CH" b="1" i="1" baseline="-25000" dirty="0">
                <a:solidFill>
                  <a:schemeClr val="accent1"/>
                </a:solidFill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9373290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Flash Cell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Basically, it is a </a:t>
            </a:r>
            <a:r>
              <a:rPr lang="en-CH" dirty="0"/>
              <a:t>transistor</a:t>
            </a:r>
          </a:p>
          <a:p>
            <a:pPr lvl="1"/>
            <a:r>
              <a:rPr lang="en-CH" dirty="0"/>
              <a:t>w/ a special material: Floating gate (2D) or Charge trap (3D)</a:t>
            </a:r>
          </a:p>
          <a:p>
            <a:pPr lvl="1"/>
            <a:r>
              <a:rPr lang="en-CH" dirty="0"/>
              <a:t>Can hold electrons in a non-volatile manner</a:t>
            </a:r>
          </a:p>
          <a:p>
            <a:pPr lvl="1"/>
            <a:r>
              <a:rPr lang="en-CH" dirty="0"/>
              <a:t>Changes the cell’s threshold voltage (V</a:t>
            </a:r>
            <a:r>
              <a:rPr lang="en-CH" baseline="-25000" dirty="0"/>
              <a:t>TH</a:t>
            </a:r>
            <a:r>
              <a:rPr lang="en-CH" dirty="0"/>
              <a:t>) </a:t>
            </a:r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9F183A-DAF4-964E-A454-BEC51B358394}"/>
              </a:ext>
            </a:extLst>
          </p:cNvPr>
          <p:cNvCxnSpPr>
            <a:cxnSpLocks/>
          </p:cNvCxnSpPr>
          <p:nvPr/>
        </p:nvCxnSpPr>
        <p:spPr bwMode="auto">
          <a:xfrm>
            <a:off x="10377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oval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768C9B-2EE6-BA47-B04A-AA68C456B82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5330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CF0BBDE-2E1D-C841-9473-FD2448692C77}"/>
              </a:ext>
            </a:extLst>
          </p:cNvPr>
          <p:cNvCxnSpPr>
            <a:cxnSpLocks/>
          </p:cNvCxnSpPr>
          <p:nvPr/>
        </p:nvCxnSpPr>
        <p:spPr bwMode="auto">
          <a:xfrm>
            <a:off x="30189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370CBC7-D880-544A-8BEE-BC0DD68BBE76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5236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C8F01AE-9EC5-0145-8B11-25CF412D8CC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3434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288D46B-186D-9F41-89FA-4A9C2C9C0D3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0386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00F6183-290E-2742-9F42-5E7F76C6042C}"/>
              </a:ext>
            </a:extLst>
          </p:cNvPr>
          <p:cNvSpPr txBox="1"/>
          <p:nvPr/>
        </p:nvSpPr>
        <p:spPr>
          <a:xfrm>
            <a:off x="497066" y="5486400"/>
            <a:ext cx="1095173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(Source)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71B8F6-2FC8-F648-98DD-58BB24209705}"/>
              </a:ext>
            </a:extLst>
          </p:cNvPr>
          <p:cNvSpPr txBox="1"/>
          <p:nvPr/>
        </p:nvSpPr>
        <p:spPr>
          <a:xfrm>
            <a:off x="3523225" y="5486400"/>
            <a:ext cx="97257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D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(Drain)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46AFC0-1B81-4649-95EA-EFFB6BF57AD3}"/>
              </a:ext>
            </a:extLst>
          </p:cNvPr>
          <p:cNvSpPr txBox="1"/>
          <p:nvPr/>
        </p:nvSpPr>
        <p:spPr>
          <a:xfrm>
            <a:off x="1917465" y="5624899"/>
            <a:ext cx="119705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Substrate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5ACE48F-6151-7B4A-9A13-AC82895369FC}"/>
              </a:ext>
            </a:extLst>
          </p:cNvPr>
          <p:cNvCxnSpPr>
            <a:cxnSpLocks/>
          </p:cNvCxnSpPr>
          <p:nvPr/>
        </p:nvCxnSpPr>
        <p:spPr bwMode="auto">
          <a:xfrm flipV="1">
            <a:off x="2515994" y="3695700"/>
            <a:ext cx="0" cy="34290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C47113A-201D-0643-BA6D-42F3287A8F87}"/>
              </a:ext>
            </a:extLst>
          </p:cNvPr>
          <p:cNvSpPr txBox="1"/>
          <p:nvPr/>
        </p:nvSpPr>
        <p:spPr>
          <a:xfrm>
            <a:off x="1669512" y="2971800"/>
            <a:ext cx="169296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G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(Control Gate)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B2AEA48-F34B-514C-8B1E-DC6C5A2D712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000" y="3352800"/>
            <a:ext cx="0" cy="236220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7B947E7-0EDD-8F44-A5CB-E6184D9A24B1}"/>
              </a:ext>
            </a:extLst>
          </p:cNvPr>
          <p:cNvCxnSpPr>
            <a:cxnSpLocks/>
          </p:cNvCxnSpPr>
          <p:nvPr/>
        </p:nvCxnSpPr>
        <p:spPr bwMode="auto">
          <a:xfrm>
            <a:off x="5334000" y="5715000"/>
            <a:ext cx="3124200" cy="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46F8644-E003-AE45-B92B-E5BFDC734AFB}"/>
              </a:ext>
            </a:extLst>
          </p:cNvPr>
          <p:cNvSpPr txBox="1"/>
          <p:nvPr/>
        </p:nvSpPr>
        <p:spPr>
          <a:xfrm>
            <a:off x="8186215" y="5731579"/>
            <a:ext cx="50058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B3DD10-CE2A-A948-BCF4-F295CC28A789}"/>
              </a:ext>
            </a:extLst>
          </p:cNvPr>
          <p:cNvSpPr txBox="1"/>
          <p:nvPr/>
        </p:nvSpPr>
        <p:spPr>
          <a:xfrm rot="16200000">
            <a:off x="4931371" y="3275639"/>
            <a:ext cx="36740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I</a:t>
            </a:r>
            <a:r>
              <a:rPr lang="en-CH" b="1" i="1" baseline="-25000" dirty="0">
                <a:latin typeface="Cambria" panose="02040503050406030204" pitchFamily="18" charset="0"/>
              </a:rPr>
              <a:t>D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2EA299F-65BF-5544-8760-05D6D9632416}"/>
              </a:ext>
            </a:extLst>
          </p:cNvPr>
          <p:cNvSpPr/>
          <p:nvPr/>
        </p:nvSpPr>
        <p:spPr bwMode="auto">
          <a:xfrm>
            <a:off x="6513576" y="3429000"/>
            <a:ext cx="573024" cy="2286000"/>
          </a:xfrm>
          <a:custGeom>
            <a:avLst/>
            <a:gdLst>
              <a:gd name="connsiteX0" fmla="*/ 573024 w 573024"/>
              <a:gd name="connsiteY0" fmla="*/ 0 h 2609088"/>
              <a:gd name="connsiteX1" fmla="*/ 304800 w 573024"/>
              <a:gd name="connsiteY1" fmla="*/ 2157984 h 2609088"/>
              <a:gd name="connsiteX2" fmla="*/ 0 w 573024"/>
              <a:gd name="connsiteY2" fmla="*/ 2609088 h 260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024" h="2609088">
                <a:moveTo>
                  <a:pt x="573024" y="0"/>
                </a:moveTo>
                <a:cubicBezTo>
                  <a:pt x="486664" y="861568"/>
                  <a:pt x="400304" y="1723136"/>
                  <a:pt x="304800" y="2157984"/>
                </a:cubicBezTo>
                <a:cubicBezTo>
                  <a:pt x="209296" y="2592832"/>
                  <a:pt x="104648" y="2600960"/>
                  <a:pt x="0" y="2609088"/>
                </a:cubicBezTo>
              </a:path>
            </a:pathLst>
          </a:custGeom>
          <a:noFill/>
          <a:ln w="19050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D60FECE-2906-A449-B5BF-CD15F87B9A90}"/>
              </a:ext>
            </a:extLst>
          </p:cNvPr>
          <p:cNvCxnSpPr/>
          <p:nvPr/>
        </p:nvCxnSpPr>
        <p:spPr bwMode="auto">
          <a:xfrm>
            <a:off x="6819900" y="3429000"/>
            <a:ext cx="0" cy="228600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8355FE0-2649-254C-A775-A3C683B3E697}"/>
              </a:ext>
            </a:extLst>
          </p:cNvPr>
          <p:cNvSpPr txBox="1"/>
          <p:nvPr/>
        </p:nvSpPr>
        <p:spPr>
          <a:xfrm>
            <a:off x="6554323" y="5731579"/>
            <a:ext cx="52129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TH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FB293A5-3C54-1049-BE7F-AEB00AC44053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191000"/>
            <a:ext cx="990600" cy="0"/>
          </a:xfrm>
          <a:prstGeom prst="line">
            <a:avLst/>
          </a:prstGeom>
          <a:solidFill>
            <a:srgbClr val="C0C0C0"/>
          </a:solidFill>
          <a:ln w="5715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E9DDEFF1-079B-2E4B-81C6-BD8B883AA29E}"/>
              </a:ext>
            </a:extLst>
          </p:cNvPr>
          <p:cNvSpPr txBox="1"/>
          <p:nvPr/>
        </p:nvSpPr>
        <p:spPr>
          <a:xfrm>
            <a:off x="208011" y="3886200"/>
            <a:ext cx="1770101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FG</a:t>
            </a:r>
          </a:p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(Floating Gate)</a:t>
            </a:r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1261DAFD-B95B-0B45-9B1E-71F0573168CA}"/>
              </a:ext>
            </a:extLst>
          </p:cNvPr>
          <p:cNvSpPr/>
          <p:nvPr/>
        </p:nvSpPr>
        <p:spPr bwMode="auto">
          <a:xfrm>
            <a:off x="7460791" y="3429000"/>
            <a:ext cx="573024" cy="2286000"/>
          </a:xfrm>
          <a:custGeom>
            <a:avLst/>
            <a:gdLst>
              <a:gd name="connsiteX0" fmla="*/ 573024 w 573024"/>
              <a:gd name="connsiteY0" fmla="*/ 0 h 2609088"/>
              <a:gd name="connsiteX1" fmla="*/ 304800 w 573024"/>
              <a:gd name="connsiteY1" fmla="*/ 2157984 h 2609088"/>
              <a:gd name="connsiteX2" fmla="*/ 0 w 573024"/>
              <a:gd name="connsiteY2" fmla="*/ 2609088 h 260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024" h="2609088">
                <a:moveTo>
                  <a:pt x="573024" y="0"/>
                </a:moveTo>
                <a:cubicBezTo>
                  <a:pt x="486664" y="861568"/>
                  <a:pt x="400304" y="1723136"/>
                  <a:pt x="304800" y="2157984"/>
                </a:cubicBezTo>
                <a:cubicBezTo>
                  <a:pt x="209296" y="2592832"/>
                  <a:pt x="104648" y="2600960"/>
                  <a:pt x="0" y="260908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CDDAB8E-89B4-CE42-A2FE-1C8245C61992}"/>
              </a:ext>
            </a:extLst>
          </p:cNvPr>
          <p:cNvCxnSpPr/>
          <p:nvPr/>
        </p:nvCxnSpPr>
        <p:spPr bwMode="auto">
          <a:xfrm>
            <a:off x="7767115" y="3429000"/>
            <a:ext cx="0" cy="228600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343B2F86-D996-2D4B-B471-EA9CE781C029}"/>
              </a:ext>
            </a:extLst>
          </p:cNvPr>
          <p:cNvSpPr txBox="1"/>
          <p:nvPr/>
        </p:nvSpPr>
        <p:spPr>
          <a:xfrm>
            <a:off x="7473486" y="5731579"/>
            <a:ext cx="57740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TH</a:t>
            </a:r>
            <a:r>
              <a:rPr lang="en-CH" b="1" i="1" dirty="0">
                <a:latin typeface="Cambria" panose="02040503050406030204" pitchFamily="18" charset="0"/>
              </a:rPr>
              <a:t>'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B7F31AE-F4D6-7845-B802-C81FC44E8A0E}"/>
              </a:ext>
            </a:extLst>
          </p:cNvPr>
          <p:cNvGrpSpPr/>
          <p:nvPr/>
        </p:nvGrpSpPr>
        <p:grpSpPr>
          <a:xfrm>
            <a:off x="1605904" y="2626668"/>
            <a:ext cx="2175008" cy="3099518"/>
            <a:chOff x="1605904" y="2626668"/>
            <a:chExt cx="2175008" cy="3099518"/>
          </a:xfrm>
        </p:grpSpPr>
        <p:sp>
          <p:nvSpPr>
            <p:cNvPr id="3" name="Up Arrow 2">
              <a:extLst>
                <a:ext uri="{FF2B5EF4-FFF2-40B4-BE49-F238E27FC236}">
                  <a16:creationId xmlns:a16="http://schemas.microsoft.com/office/drawing/2014/main" id="{0D7554FB-E97A-094C-AE66-6F055306810B}"/>
                </a:ext>
              </a:extLst>
            </p:cNvPr>
            <p:cNvSpPr/>
            <p:nvPr/>
          </p:nvSpPr>
          <p:spPr bwMode="auto">
            <a:xfrm rot="10800000">
              <a:off x="2375729" y="4283078"/>
              <a:ext cx="321501" cy="649069"/>
            </a:xfrm>
            <a:prstGeom prst="up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25863A9-3948-854A-AEE5-9D1CEFE6A1D7}"/>
                </a:ext>
              </a:extLst>
            </p:cNvPr>
            <p:cNvSpPr txBox="1"/>
            <p:nvPr/>
          </p:nvSpPr>
          <p:spPr>
            <a:xfrm>
              <a:off x="2722337" y="4561215"/>
              <a:ext cx="1058575" cy="2774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chemeClr val="accent1"/>
                  </a:solidFill>
                  <a:latin typeface="Cambria" panose="02040503050406030204" pitchFamily="18" charset="0"/>
                </a:rPr>
                <a:t>Tunneling</a:t>
              </a:r>
              <a:endParaRPr lang="en-CH" b="1" i="1" baseline="-25000" dirty="0">
                <a:solidFill>
                  <a:schemeClr val="accent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EE202C7-7A7E-8740-A08B-3E7779C6B7FF}"/>
                </a:ext>
              </a:extLst>
            </p:cNvPr>
            <p:cNvSpPr txBox="1"/>
            <p:nvPr/>
          </p:nvSpPr>
          <p:spPr>
            <a:xfrm>
              <a:off x="2130027" y="2626668"/>
              <a:ext cx="771933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GND</a:t>
              </a:r>
              <a:endPara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38E9672-524B-3241-9F56-4B015B2404E8}"/>
                </a:ext>
              </a:extLst>
            </p:cNvPr>
            <p:cNvSpPr txBox="1"/>
            <p:nvPr/>
          </p:nvSpPr>
          <p:spPr>
            <a:xfrm>
              <a:off x="1605904" y="5356854"/>
              <a:ext cx="182017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20 </a:t>
              </a:r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V</a:t>
              </a:r>
              <a:endPara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26" name="Oval 51">
              <a:extLst>
                <a:ext uri="{FF2B5EF4-FFF2-40B4-BE49-F238E27FC236}">
                  <a16:creationId xmlns:a16="http://schemas.microsoft.com/office/drawing/2014/main" id="{9CEB75F7-1A8D-F345-ADF7-C7D41A319C0C}"/>
                </a:ext>
              </a:extLst>
            </p:cNvPr>
            <p:cNvSpPr/>
            <p:nvPr/>
          </p:nvSpPr>
          <p:spPr>
            <a:xfrm>
              <a:off x="2442861" y="4862524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27" name="Oval 51">
              <a:extLst>
                <a:ext uri="{FF2B5EF4-FFF2-40B4-BE49-F238E27FC236}">
                  <a16:creationId xmlns:a16="http://schemas.microsoft.com/office/drawing/2014/main" id="{FCE0F671-090F-914E-87E8-EBA26BA4B31A}"/>
                </a:ext>
              </a:extLst>
            </p:cNvPr>
            <p:cNvSpPr/>
            <p:nvPr/>
          </p:nvSpPr>
          <p:spPr>
            <a:xfrm>
              <a:off x="2396235" y="4390630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29" name="Oval 51">
              <a:extLst>
                <a:ext uri="{FF2B5EF4-FFF2-40B4-BE49-F238E27FC236}">
                  <a16:creationId xmlns:a16="http://schemas.microsoft.com/office/drawing/2014/main" id="{6377B1DA-CECB-6940-991D-53D80079C4E8}"/>
                </a:ext>
              </a:extLst>
            </p:cNvPr>
            <p:cNvSpPr/>
            <p:nvPr/>
          </p:nvSpPr>
          <p:spPr>
            <a:xfrm>
              <a:off x="2483604" y="4587374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31" name="Oval 51">
              <a:extLst>
                <a:ext uri="{FF2B5EF4-FFF2-40B4-BE49-F238E27FC236}">
                  <a16:creationId xmlns:a16="http://schemas.microsoft.com/office/drawing/2014/main" id="{E037E761-1064-5B4C-A267-984B01040E4A}"/>
                </a:ext>
              </a:extLst>
            </p:cNvPr>
            <p:cNvSpPr/>
            <p:nvPr/>
          </p:nvSpPr>
          <p:spPr>
            <a:xfrm>
              <a:off x="2334637" y="5048586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108C32D-A06B-C348-A90B-3B5D05401C64}"/>
              </a:ext>
            </a:extLst>
          </p:cNvPr>
          <p:cNvGrpSpPr/>
          <p:nvPr/>
        </p:nvGrpSpPr>
        <p:grpSpPr>
          <a:xfrm>
            <a:off x="7041957" y="3075496"/>
            <a:ext cx="588623" cy="2639504"/>
            <a:chOff x="7041957" y="3075496"/>
            <a:chExt cx="588623" cy="2639504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CFC86907-819E-F244-8507-A34009443928}"/>
                </a:ext>
              </a:extLst>
            </p:cNvPr>
            <p:cNvCxnSpPr/>
            <p:nvPr/>
          </p:nvCxnSpPr>
          <p:spPr bwMode="auto">
            <a:xfrm>
              <a:off x="7315200" y="3429000"/>
              <a:ext cx="0" cy="2286000"/>
            </a:xfrm>
            <a:prstGeom prst="line">
              <a:avLst/>
            </a:prstGeom>
            <a:solidFill>
              <a:srgbClr val="C0C0C0"/>
            </a:solidFill>
            <a:ln w="28575" cap="flat" cmpd="sng" algn="ctr">
              <a:solidFill>
                <a:srgbClr val="7030A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680449A-85E5-2245-8C33-F7908D757DCD}"/>
                </a:ext>
              </a:extLst>
            </p:cNvPr>
            <p:cNvSpPr txBox="1"/>
            <p:nvPr/>
          </p:nvSpPr>
          <p:spPr>
            <a:xfrm>
              <a:off x="7041957" y="3075496"/>
              <a:ext cx="588623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7030A0"/>
                  </a:solidFill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solidFill>
                    <a:srgbClr val="7030A0"/>
                  </a:solidFill>
                  <a:latin typeface="Cambria" panose="02040503050406030204" pitchFamily="18" charset="0"/>
                </a:rPr>
                <a:t>REF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4C726D2-1890-EE4C-B844-3DF0D2051688}"/>
              </a:ext>
            </a:extLst>
          </p:cNvPr>
          <p:cNvGrpSpPr/>
          <p:nvPr/>
        </p:nvGrpSpPr>
        <p:grpSpPr>
          <a:xfrm>
            <a:off x="5519652" y="4428487"/>
            <a:ext cx="1141659" cy="746762"/>
            <a:chOff x="7091370" y="4428487"/>
            <a:chExt cx="1141659" cy="746762"/>
          </a:xfrm>
        </p:grpSpPr>
        <p:grpSp>
          <p:nvGrpSpPr>
            <p:cNvPr id="46" name="그룹 835">
              <a:extLst>
                <a:ext uri="{FF2B5EF4-FFF2-40B4-BE49-F238E27FC236}">
                  <a16:creationId xmlns:a16="http://schemas.microsoft.com/office/drawing/2014/main" id="{CBCCC155-C7A0-1443-B418-D03CE66FBB0D}"/>
                </a:ext>
              </a:extLst>
            </p:cNvPr>
            <p:cNvGrpSpPr/>
            <p:nvPr/>
          </p:nvGrpSpPr>
          <p:grpSpPr>
            <a:xfrm>
              <a:off x="7315200" y="4428487"/>
              <a:ext cx="704773" cy="287026"/>
              <a:chOff x="5890169" y="4312037"/>
              <a:chExt cx="1895988" cy="1103725"/>
            </a:xfrm>
          </p:grpSpPr>
          <p:grpSp>
            <p:nvGrpSpPr>
              <p:cNvPr id="48" name="그룹 822">
                <a:extLst>
                  <a:ext uri="{FF2B5EF4-FFF2-40B4-BE49-F238E27FC236}">
                    <a16:creationId xmlns:a16="http://schemas.microsoft.com/office/drawing/2014/main" id="{BF386E68-1AF6-4A44-BBF4-B511AFC77F3F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51" name="직선 연결선 771">
                  <a:extLst>
                    <a:ext uri="{FF2B5EF4-FFF2-40B4-BE49-F238E27FC236}">
                      <a16:creationId xmlns:a16="http://schemas.microsoft.com/office/drawing/2014/main" id="{C361A8C1-4DCA-9E47-ABF9-9983D648F1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2" name="직선 연결선 789">
                  <a:extLst>
                    <a:ext uri="{FF2B5EF4-FFF2-40B4-BE49-F238E27FC236}">
                      <a16:creationId xmlns:a16="http://schemas.microsoft.com/office/drawing/2014/main" id="{F6161E11-F7BE-184F-B18C-FE9AF25E95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3" name="직선 연결선 792">
                  <a:extLst>
                    <a:ext uri="{FF2B5EF4-FFF2-40B4-BE49-F238E27FC236}">
                      <a16:creationId xmlns:a16="http://schemas.microsoft.com/office/drawing/2014/main" id="{FC451387-45FB-3147-BDAF-F7CBDEC18A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4" name="직선 연결선 807">
                  <a:extLst>
                    <a:ext uri="{FF2B5EF4-FFF2-40B4-BE49-F238E27FC236}">
                      <a16:creationId xmlns:a16="http://schemas.microsoft.com/office/drawing/2014/main" id="{8736E4B7-B24D-184F-A3D0-0D83BE5F79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5" name="직선 연결선 810">
                  <a:extLst>
                    <a:ext uri="{FF2B5EF4-FFF2-40B4-BE49-F238E27FC236}">
                      <a16:creationId xmlns:a16="http://schemas.microsoft.com/office/drawing/2014/main" id="{49E5FF6E-E889-C746-8B1B-EDD5F7DFEC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6" name="직선 연결선 815">
                  <a:extLst>
                    <a:ext uri="{FF2B5EF4-FFF2-40B4-BE49-F238E27FC236}">
                      <a16:creationId xmlns:a16="http://schemas.microsoft.com/office/drawing/2014/main" id="{433F9879-5AB5-1247-A7D8-74C4FBE8DC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7" name="직선 연결선 819">
                  <a:extLst>
                    <a:ext uri="{FF2B5EF4-FFF2-40B4-BE49-F238E27FC236}">
                      <a16:creationId xmlns:a16="http://schemas.microsoft.com/office/drawing/2014/main" id="{1EC1CBC9-4FB9-3143-9A21-1C508255FB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49" name="직선 연결선 826">
                <a:extLst>
                  <a:ext uri="{FF2B5EF4-FFF2-40B4-BE49-F238E27FC236}">
                    <a16:creationId xmlns:a16="http://schemas.microsoft.com/office/drawing/2014/main" id="{16AE6462-445E-4F48-BFD0-197027EC75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noFill/>
              <a:ln w="22225" cap="rnd" cmpd="sng" algn="ctr">
                <a:solidFill>
                  <a:schemeClr val="tx1"/>
                </a:solidFill>
                <a:prstDash val="solid"/>
                <a:round/>
              </a:ln>
              <a:effectLst/>
            </p:spPr>
          </p:cxnSp>
          <p:cxnSp>
            <p:nvCxnSpPr>
              <p:cNvPr id="50" name="직선 연결선 832">
                <a:extLst>
                  <a:ext uri="{FF2B5EF4-FFF2-40B4-BE49-F238E27FC236}">
                    <a16:creationId xmlns:a16="http://schemas.microsoft.com/office/drawing/2014/main" id="{8D6FF94B-B528-5241-BC38-7C5094D54A5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noFill/>
              <a:ln w="22225" cap="rnd" cmpd="sng" algn="ctr">
                <a:solidFill>
                  <a:schemeClr val="tx1"/>
                </a:solidFill>
                <a:prstDash val="solid"/>
                <a:round/>
              </a:ln>
              <a:effectLst/>
            </p:spPr>
          </p:cxn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90E33E2-C4DB-734F-B074-0D4804E605E7}"/>
                </a:ext>
              </a:extLst>
            </p:cNvPr>
            <p:cNvSpPr txBox="1"/>
            <p:nvPr/>
          </p:nvSpPr>
          <p:spPr>
            <a:xfrm>
              <a:off x="7091370" y="4805917"/>
              <a:ext cx="114165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TH</a:t>
              </a:r>
              <a:r>
                <a:rPr lang="ko-KR" altLang="en-US" b="1" i="1" baseline="-25000" dirty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&lt;</a:t>
              </a:r>
              <a:r>
                <a:rPr lang="ko-KR" altLang="en-US" b="1" i="1" dirty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V</a:t>
              </a:r>
              <a:r>
                <a:rPr lang="en-US" altLang="ko-KR" b="1" i="1" baseline="-25000" dirty="0">
                  <a:latin typeface="Cambria" panose="02040503050406030204" pitchFamily="18" charset="0"/>
                </a:rPr>
                <a:t>REF</a:t>
              </a:r>
              <a:endParaRPr lang="en-CH" b="1" i="1" baseline="-250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2747A4B-0461-9346-871E-85CDD9754712}"/>
              </a:ext>
            </a:extLst>
          </p:cNvPr>
          <p:cNvGrpSpPr/>
          <p:nvPr/>
        </p:nvGrpSpPr>
        <p:grpSpPr>
          <a:xfrm>
            <a:off x="7851562" y="4463468"/>
            <a:ext cx="1141659" cy="711781"/>
            <a:chOff x="5536890" y="4463468"/>
            <a:chExt cx="1141659" cy="711781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184A2B3F-0480-8542-8D8F-40412B92E5ED}"/>
                </a:ext>
              </a:extLst>
            </p:cNvPr>
            <p:cNvSpPr txBox="1"/>
            <p:nvPr/>
          </p:nvSpPr>
          <p:spPr>
            <a:xfrm>
              <a:off x="5536890" y="4805917"/>
              <a:ext cx="114165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TH</a:t>
              </a:r>
              <a:r>
                <a:rPr lang="ko-KR" altLang="en-US" b="1" i="1" baseline="-2500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&gt;</a:t>
              </a:r>
              <a:r>
                <a:rPr lang="ko-KR" altLang="en-US" b="1" i="1" dirty="0" smtClean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V</a:t>
              </a:r>
              <a:r>
                <a:rPr lang="en-US" altLang="ko-KR" b="1" i="1" baseline="-25000" dirty="0">
                  <a:latin typeface="Cambria" panose="02040503050406030204" pitchFamily="18" charset="0"/>
                </a:rPr>
                <a:t>REF</a:t>
              </a:r>
              <a:endParaRPr lang="en-CH" b="1" i="1" baseline="-25000" dirty="0">
                <a:latin typeface="Cambria" panose="02040503050406030204" pitchFamily="18" charset="0"/>
              </a:endParaRPr>
            </a:p>
          </p:txBody>
        </p:sp>
        <p:grpSp>
          <p:nvGrpSpPr>
            <p:cNvPr id="60" name="그룹 761">
              <a:extLst>
                <a:ext uri="{FF2B5EF4-FFF2-40B4-BE49-F238E27FC236}">
                  <a16:creationId xmlns:a16="http://schemas.microsoft.com/office/drawing/2014/main" id="{9489CD38-E625-3D4C-94D0-D43C4B234C5E}"/>
                </a:ext>
              </a:extLst>
            </p:cNvPr>
            <p:cNvGrpSpPr/>
            <p:nvPr/>
          </p:nvGrpSpPr>
          <p:grpSpPr>
            <a:xfrm>
              <a:off x="5760759" y="4463468"/>
              <a:ext cx="706095" cy="203266"/>
              <a:chOff x="5608137" y="3368746"/>
              <a:chExt cx="334186" cy="96203"/>
            </a:xfrm>
          </p:grpSpPr>
          <p:grpSp>
            <p:nvGrpSpPr>
              <p:cNvPr id="61" name="그룹 753">
                <a:extLst>
                  <a:ext uri="{FF2B5EF4-FFF2-40B4-BE49-F238E27FC236}">
                    <a16:creationId xmlns:a16="http://schemas.microsoft.com/office/drawing/2014/main" id="{BC9BB31B-BB92-D644-B75B-C4F84B4A7F62}"/>
                  </a:ext>
                </a:extLst>
              </p:cNvPr>
              <p:cNvGrpSpPr/>
              <p:nvPr/>
            </p:nvGrpSpPr>
            <p:grpSpPr>
              <a:xfrm rot="5400000">
                <a:off x="5726825" y="3294412"/>
                <a:ext cx="96203" cy="244872"/>
                <a:chOff x="5106224" y="2342057"/>
                <a:chExt cx="96203" cy="244872"/>
              </a:xfrm>
            </p:grpSpPr>
            <p:sp>
              <p:nvSpPr>
                <p:cNvPr id="64" name="타원 750">
                  <a:extLst>
                    <a:ext uri="{FF2B5EF4-FFF2-40B4-BE49-F238E27FC236}">
                      <a16:creationId xmlns:a16="http://schemas.microsoft.com/office/drawing/2014/main" id="{F5DA65AA-7E38-344F-94E2-C872D24B105E}"/>
                    </a:ext>
                  </a:extLst>
                </p:cNvPr>
                <p:cNvSpPr/>
                <p:nvPr/>
              </p:nvSpPr>
              <p:spPr>
                <a:xfrm>
                  <a:off x="5141467" y="2525969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67" name="타원 751">
                  <a:extLst>
                    <a:ext uri="{FF2B5EF4-FFF2-40B4-BE49-F238E27FC236}">
                      <a16:creationId xmlns:a16="http://schemas.microsoft.com/office/drawing/2014/main" id="{06AEB688-B37A-A447-A7DE-474535629B35}"/>
                    </a:ext>
                  </a:extLst>
                </p:cNvPr>
                <p:cNvSpPr/>
                <p:nvPr/>
              </p:nvSpPr>
              <p:spPr>
                <a:xfrm>
                  <a:off x="5141467" y="2342057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68" name="직선 연결선 752">
                  <a:extLst>
                    <a:ext uri="{FF2B5EF4-FFF2-40B4-BE49-F238E27FC236}">
                      <a16:creationId xmlns:a16="http://schemas.microsoft.com/office/drawing/2014/main" id="{6C828675-7AF0-F04C-A390-4D429BAF52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 flipV="1">
                  <a:off x="5106224" y="2428734"/>
                  <a:ext cx="0" cy="122952"/>
                </a:xfrm>
                <a:prstGeom prst="line">
                  <a:avLst/>
                </a:prstGeom>
                <a:ln w="22225" cap="sq">
                  <a:solidFill>
                    <a:schemeClr val="accent4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2" name="직선 연결선 754">
                <a:extLst>
                  <a:ext uri="{FF2B5EF4-FFF2-40B4-BE49-F238E27FC236}">
                    <a16:creationId xmlns:a16="http://schemas.microsoft.com/office/drawing/2014/main" id="{B041FB21-F30F-3642-AF87-AEEF1062C9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08137" y="3433763"/>
                <a:ext cx="44354" cy="0"/>
              </a:xfrm>
              <a:prstGeom prst="line">
                <a:avLst/>
              </a:prstGeom>
              <a:ln w="22225" cap="sq">
                <a:solidFill>
                  <a:schemeClr val="accent4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직선 연결선 756">
                <a:extLst>
                  <a:ext uri="{FF2B5EF4-FFF2-40B4-BE49-F238E27FC236}">
                    <a16:creationId xmlns:a16="http://schemas.microsoft.com/office/drawing/2014/main" id="{9FF00C08-BECB-7946-8D1D-607AFC6B40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7969" y="3433763"/>
                <a:ext cx="44354" cy="0"/>
              </a:xfrm>
              <a:prstGeom prst="line">
                <a:avLst/>
              </a:prstGeom>
              <a:ln w="22225" cap="sq">
                <a:solidFill>
                  <a:schemeClr val="accent4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717A220-2C3A-4AB4-85B4-57D91E5E163B}"/>
              </a:ext>
            </a:extLst>
          </p:cNvPr>
          <p:cNvSpPr txBox="1"/>
          <p:nvPr/>
        </p:nvSpPr>
        <p:spPr>
          <a:xfrm>
            <a:off x="5201644" y="3729335"/>
            <a:ext cx="182017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‘1’</a:t>
            </a:r>
            <a:endParaRPr lang="en-CH" sz="2400" b="1" dirty="0">
              <a:solidFill>
                <a:schemeClr val="accent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C80981-1EA5-4143-8129-606E45115B43}"/>
              </a:ext>
            </a:extLst>
          </p:cNvPr>
          <p:cNvSpPr txBox="1"/>
          <p:nvPr/>
        </p:nvSpPr>
        <p:spPr>
          <a:xfrm>
            <a:off x="7543801" y="3729335"/>
            <a:ext cx="182017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‘0’</a:t>
            </a:r>
            <a:endParaRPr lang="en-CH" sz="2400" b="1" dirty="0">
              <a:solidFill>
                <a:schemeClr val="accent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97014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Flash Cell Characteristics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 anchor="t"/>
          <a:lstStyle/>
          <a:p>
            <a:r>
              <a:rPr lang="en-US" dirty="0"/>
              <a:t>Multi-leveling: A flash cell can store multiple bits</a:t>
            </a:r>
          </a:p>
          <a:p>
            <a:endParaRPr lang="en-US" dirty="0"/>
          </a:p>
          <a:p>
            <a:endParaRPr lang="en-US" dirty="0"/>
          </a:p>
          <a:p>
            <a:endParaRPr lang="en-US" sz="1600" dirty="0"/>
          </a:p>
          <a:p>
            <a:endParaRPr lang="en-US" sz="1100" dirty="0"/>
          </a:p>
          <a:p>
            <a:r>
              <a:rPr lang="en-US" dirty="0"/>
              <a:t>Retention loss: A cell leaks electrons over time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Limited lifetime: A cell wears out after P/E cycling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CH" dirty="0"/>
          </a:p>
          <a:p>
            <a:pPr lvl="1"/>
            <a:endParaRPr lang="en-CH" sz="2400" dirty="0"/>
          </a:p>
          <a:p>
            <a:pPr lvl="1"/>
            <a:endParaRPr lang="en-CH" sz="24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EAC1789-1606-AB4D-8423-5574A59007FE}"/>
              </a:ext>
            </a:extLst>
          </p:cNvPr>
          <p:cNvSpPr txBox="1"/>
          <p:nvPr/>
        </p:nvSpPr>
        <p:spPr>
          <a:xfrm>
            <a:off x="2590800" y="2438400"/>
            <a:ext cx="115212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latin typeface="Cambria" panose="02040503050406030204" pitchFamily="18" charset="0"/>
              </a:rPr>
              <a:t>Flash Cell</a:t>
            </a:r>
            <a:endParaRPr lang="ko-KR" altLang="en-US" sz="1600" b="1" dirty="0">
              <a:latin typeface="Cambria" panose="02040503050406030204" pitchFamily="18" charset="0"/>
            </a:endParaRPr>
          </a:p>
        </p:txBody>
      </p:sp>
      <p:sp>
        <p:nvSpPr>
          <p:cNvPr id="73" name="타원 301">
            <a:extLst>
              <a:ext uri="{FF2B5EF4-FFF2-40B4-BE49-F238E27FC236}">
                <a16:creationId xmlns:a16="http://schemas.microsoft.com/office/drawing/2014/main" id="{80C64FE7-482E-A948-A001-8E43E0F2B2D8}"/>
              </a:ext>
            </a:extLst>
          </p:cNvPr>
          <p:cNvSpPr/>
          <p:nvPr/>
        </p:nvSpPr>
        <p:spPr>
          <a:xfrm>
            <a:off x="2763889" y="1573158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74" name="그룹 3">
            <a:extLst>
              <a:ext uri="{FF2B5EF4-FFF2-40B4-BE49-F238E27FC236}">
                <a16:creationId xmlns:a16="http://schemas.microsoft.com/office/drawing/2014/main" id="{9503AAED-61E8-B745-BA6F-67C00B162C65}"/>
              </a:ext>
            </a:extLst>
          </p:cNvPr>
          <p:cNvGrpSpPr/>
          <p:nvPr/>
        </p:nvGrpSpPr>
        <p:grpSpPr>
          <a:xfrm>
            <a:off x="1052702" y="1748517"/>
            <a:ext cx="1538098" cy="492443"/>
            <a:chOff x="692796" y="1491447"/>
            <a:chExt cx="1538098" cy="492443"/>
          </a:xfrm>
        </p:grpSpPr>
        <p:cxnSp>
          <p:nvCxnSpPr>
            <p:cNvPr id="75" name="직선 화살표 연결선 303">
              <a:extLst>
                <a:ext uri="{FF2B5EF4-FFF2-40B4-BE49-F238E27FC236}">
                  <a16:creationId xmlns:a16="http://schemas.microsoft.com/office/drawing/2014/main" id="{DB48CB29-0BCC-8C4F-BEB3-C032A3B621AF}"/>
                </a:ext>
              </a:extLst>
            </p:cNvPr>
            <p:cNvCxnSpPr/>
            <p:nvPr/>
          </p:nvCxnSpPr>
          <p:spPr>
            <a:xfrm flipV="1">
              <a:off x="2230894" y="1492248"/>
              <a:ext cx="0" cy="453631"/>
            </a:xfrm>
            <a:prstGeom prst="straightConnector1">
              <a:avLst/>
            </a:prstGeom>
            <a:ln w="127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0F6BF12-74DF-1C4C-AEDB-9B5A889306CA}"/>
                </a:ext>
              </a:extLst>
            </p:cNvPr>
            <p:cNvSpPr txBox="1"/>
            <p:nvPr/>
          </p:nvSpPr>
          <p:spPr>
            <a:xfrm>
              <a:off x="692796" y="1491447"/>
              <a:ext cx="1345113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Program:</a:t>
              </a:r>
            </a:p>
            <a:p>
              <a:pPr algn="ctr"/>
              <a:r>
                <a:rPr lang="en-US" altLang="ko-KR" sz="1600" dirty="0">
                  <a:latin typeface="Cambria" panose="02040503050406030204" pitchFamily="18" charset="0"/>
                </a:rPr>
                <a:t>Inject electrons</a:t>
              </a:r>
              <a:endParaRPr lang="ko-KR" altLang="en-US" sz="16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77" name="그룹 4">
            <a:extLst>
              <a:ext uri="{FF2B5EF4-FFF2-40B4-BE49-F238E27FC236}">
                <a16:creationId xmlns:a16="http://schemas.microsoft.com/office/drawing/2014/main" id="{137EA1FB-9D85-F844-AAA2-424B8C3CCF40}"/>
              </a:ext>
            </a:extLst>
          </p:cNvPr>
          <p:cNvGrpSpPr/>
          <p:nvPr/>
        </p:nvGrpSpPr>
        <p:grpSpPr>
          <a:xfrm>
            <a:off x="3765967" y="1692551"/>
            <a:ext cx="1512168" cy="510398"/>
            <a:chOff x="3406061" y="1435481"/>
            <a:chExt cx="1512168" cy="510398"/>
          </a:xfrm>
        </p:grpSpPr>
        <p:cxnSp>
          <p:nvCxnSpPr>
            <p:cNvPr id="78" name="직선 화살표 연결선 304">
              <a:extLst>
                <a:ext uri="{FF2B5EF4-FFF2-40B4-BE49-F238E27FC236}">
                  <a16:creationId xmlns:a16="http://schemas.microsoft.com/office/drawing/2014/main" id="{331ACD63-0772-1D43-87CF-BC9BAB43946C}"/>
                </a:ext>
              </a:extLst>
            </p:cNvPr>
            <p:cNvCxnSpPr/>
            <p:nvPr/>
          </p:nvCxnSpPr>
          <p:spPr>
            <a:xfrm flipV="1">
              <a:off x="3406061" y="1492248"/>
              <a:ext cx="0" cy="453631"/>
            </a:xfrm>
            <a:prstGeom prst="straightConnector1">
              <a:avLst/>
            </a:prstGeom>
            <a:ln w="12700"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C085F5B3-7532-1842-BA5D-B678665D27BF}"/>
                </a:ext>
              </a:extLst>
            </p:cNvPr>
            <p:cNvSpPr txBox="1"/>
            <p:nvPr/>
          </p:nvSpPr>
          <p:spPr>
            <a:xfrm>
              <a:off x="3635634" y="1435481"/>
              <a:ext cx="1282595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Erase:</a:t>
              </a:r>
            </a:p>
            <a:p>
              <a:pPr algn="ctr"/>
              <a:r>
                <a:rPr lang="en-US" altLang="ko-KR" sz="1600" dirty="0">
                  <a:latin typeface="Cambria" panose="02040503050406030204" pitchFamily="18" charset="0"/>
                </a:rPr>
                <a:t>Eject electrons</a:t>
              </a:r>
              <a:endParaRPr lang="ko-KR" altLang="en-US" sz="1600" dirty="0">
                <a:latin typeface="Cambria" panose="02040503050406030204" pitchFamily="18" charset="0"/>
              </a:endParaRPr>
            </a:p>
          </p:txBody>
        </p:sp>
      </p:grpSp>
      <p:sp>
        <p:nvSpPr>
          <p:cNvPr id="80" name="타원 99">
            <a:extLst>
              <a:ext uri="{FF2B5EF4-FFF2-40B4-BE49-F238E27FC236}">
                <a16:creationId xmlns:a16="http://schemas.microsoft.com/office/drawing/2014/main" id="{CF916E92-9BAA-9F4F-987C-585D07BE5026}"/>
              </a:ext>
            </a:extLst>
          </p:cNvPr>
          <p:cNvSpPr/>
          <p:nvPr/>
        </p:nvSpPr>
        <p:spPr>
          <a:xfrm>
            <a:off x="6244517" y="1573158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1" name="직사각형 2">
            <a:extLst>
              <a:ext uri="{FF2B5EF4-FFF2-40B4-BE49-F238E27FC236}">
                <a16:creationId xmlns:a16="http://schemas.microsoft.com/office/drawing/2014/main" id="{5081DCE3-378E-A24F-96E4-823778DC17E1}"/>
              </a:ext>
            </a:extLst>
          </p:cNvPr>
          <p:cNvSpPr/>
          <p:nvPr/>
        </p:nvSpPr>
        <p:spPr>
          <a:xfrm>
            <a:off x="2741337" y="1550997"/>
            <a:ext cx="873842" cy="8532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2" name="타원 299">
            <a:extLst>
              <a:ext uri="{FF2B5EF4-FFF2-40B4-BE49-F238E27FC236}">
                <a16:creationId xmlns:a16="http://schemas.microsoft.com/office/drawing/2014/main" id="{64FF02A0-04DA-DC4E-B702-29363C8782A7}"/>
              </a:ext>
            </a:extLst>
          </p:cNvPr>
          <p:cNvSpPr/>
          <p:nvPr/>
        </p:nvSpPr>
        <p:spPr>
          <a:xfrm>
            <a:off x="2763889" y="1573158"/>
            <a:ext cx="805949" cy="80594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3" name="직사각형 94">
            <a:extLst>
              <a:ext uri="{FF2B5EF4-FFF2-40B4-BE49-F238E27FC236}">
                <a16:creationId xmlns:a16="http://schemas.microsoft.com/office/drawing/2014/main" id="{E89D41ED-5BE6-904C-B00C-DF597D0C0AD4}"/>
              </a:ext>
            </a:extLst>
          </p:cNvPr>
          <p:cNvSpPr/>
          <p:nvPr/>
        </p:nvSpPr>
        <p:spPr>
          <a:xfrm>
            <a:off x="6218304" y="2262572"/>
            <a:ext cx="873842" cy="135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4" name="직사각형 95">
            <a:extLst>
              <a:ext uri="{FF2B5EF4-FFF2-40B4-BE49-F238E27FC236}">
                <a16:creationId xmlns:a16="http://schemas.microsoft.com/office/drawing/2014/main" id="{FAADFDAF-D08A-D74D-A906-B62A4CE1D697}"/>
              </a:ext>
            </a:extLst>
          </p:cNvPr>
          <p:cNvSpPr/>
          <p:nvPr/>
        </p:nvSpPr>
        <p:spPr>
          <a:xfrm>
            <a:off x="6218304" y="205308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5" name="직사각형 96">
            <a:extLst>
              <a:ext uri="{FF2B5EF4-FFF2-40B4-BE49-F238E27FC236}">
                <a16:creationId xmlns:a16="http://schemas.microsoft.com/office/drawing/2014/main" id="{7386F2B6-A322-9741-A5F2-03620CD863B7}"/>
              </a:ext>
            </a:extLst>
          </p:cNvPr>
          <p:cNvSpPr/>
          <p:nvPr/>
        </p:nvSpPr>
        <p:spPr>
          <a:xfrm>
            <a:off x="6218304" y="184327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6" name="직사각형 101">
            <a:extLst>
              <a:ext uri="{FF2B5EF4-FFF2-40B4-BE49-F238E27FC236}">
                <a16:creationId xmlns:a16="http://schemas.microsoft.com/office/drawing/2014/main" id="{F00F3AD5-5C7B-FC4F-93DE-060EB8FB0AE8}"/>
              </a:ext>
            </a:extLst>
          </p:cNvPr>
          <p:cNvSpPr/>
          <p:nvPr/>
        </p:nvSpPr>
        <p:spPr>
          <a:xfrm>
            <a:off x="6218304" y="1633487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7" name="직사각형 102">
            <a:extLst>
              <a:ext uri="{FF2B5EF4-FFF2-40B4-BE49-F238E27FC236}">
                <a16:creationId xmlns:a16="http://schemas.microsoft.com/office/drawing/2014/main" id="{CE225BF0-04E4-F246-B1D3-16A263DEC5F2}"/>
              </a:ext>
            </a:extLst>
          </p:cNvPr>
          <p:cNvSpPr/>
          <p:nvPr/>
        </p:nvSpPr>
        <p:spPr>
          <a:xfrm>
            <a:off x="6218304" y="142629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88" name="그룹 6">
            <a:extLst>
              <a:ext uri="{FF2B5EF4-FFF2-40B4-BE49-F238E27FC236}">
                <a16:creationId xmlns:a16="http://schemas.microsoft.com/office/drawing/2014/main" id="{A99E43AD-9CAA-7144-B4E4-A1B093925AB9}"/>
              </a:ext>
            </a:extLst>
          </p:cNvPr>
          <p:cNvGrpSpPr/>
          <p:nvPr/>
        </p:nvGrpSpPr>
        <p:grpSpPr>
          <a:xfrm>
            <a:off x="5900995" y="2191033"/>
            <a:ext cx="1431279" cy="246221"/>
            <a:chOff x="5541089" y="1933963"/>
            <a:chExt cx="1431279" cy="246221"/>
          </a:xfrm>
        </p:grpSpPr>
        <p:cxnSp>
          <p:nvCxnSpPr>
            <p:cNvPr id="89" name="직선 연결선 107">
              <a:extLst>
                <a:ext uri="{FF2B5EF4-FFF2-40B4-BE49-F238E27FC236}">
                  <a16:creationId xmlns:a16="http://schemas.microsoft.com/office/drawing/2014/main" id="{E5710728-5984-FE48-A2AE-2B8FE84804A9}"/>
                </a:ext>
              </a:extLst>
            </p:cNvPr>
            <p:cNvCxnSpPr/>
            <p:nvPr/>
          </p:nvCxnSpPr>
          <p:spPr>
            <a:xfrm>
              <a:off x="5612484" y="1946208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07A44344-E050-8648-8A09-A2FFC67E765D}"/>
                </a:ext>
              </a:extLst>
            </p:cNvPr>
            <p:cNvSpPr txBox="1"/>
            <p:nvPr/>
          </p:nvSpPr>
          <p:spPr>
            <a:xfrm>
              <a:off x="5541089" y="1933963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11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91" name="그룹 7">
            <a:extLst>
              <a:ext uri="{FF2B5EF4-FFF2-40B4-BE49-F238E27FC236}">
                <a16:creationId xmlns:a16="http://schemas.microsoft.com/office/drawing/2014/main" id="{CC04BEAC-94B3-F64A-85CB-42A31073664D}"/>
              </a:ext>
            </a:extLst>
          </p:cNvPr>
          <p:cNvGrpSpPr/>
          <p:nvPr/>
        </p:nvGrpSpPr>
        <p:grpSpPr>
          <a:xfrm>
            <a:off x="5900995" y="1969300"/>
            <a:ext cx="1431279" cy="246221"/>
            <a:chOff x="5541089" y="1712230"/>
            <a:chExt cx="1431279" cy="246221"/>
          </a:xfrm>
        </p:grpSpPr>
        <p:cxnSp>
          <p:nvCxnSpPr>
            <p:cNvPr id="92" name="직선 연결선 105">
              <a:extLst>
                <a:ext uri="{FF2B5EF4-FFF2-40B4-BE49-F238E27FC236}">
                  <a16:creationId xmlns:a16="http://schemas.microsoft.com/office/drawing/2014/main" id="{C0FCA086-B564-1545-BC11-49A34F0D2630}"/>
                </a:ext>
              </a:extLst>
            </p:cNvPr>
            <p:cNvCxnSpPr/>
            <p:nvPr/>
          </p:nvCxnSpPr>
          <p:spPr>
            <a:xfrm>
              <a:off x="5612484" y="1724473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DBE491AF-08EC-0B46-B77E-77CE6B7F2445}"/>
                </a:ext>
              </a:extLst>
            </p:cNvPr>
            <p:cNvSpPr txBox="1"/>
            <p:nvPr/>
          </p:nvSpPr>
          <p:spPr>
            <a:xfrm>
              <a:off x="5541089" y="1712230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94" name="그룹 8">
            <a:extLst>
              <a:ext uri="{FF2B5EF4-FFF2-40B4-BE49-F238E27FC236}">
                <a16:creationId xmlns:a16="http://schemas.microsoft.com/office/drawing/2014/main" id="{CA6686BB-8161-5346-A2A5-0B40062DAB44}"/>
              </a:ext>
            </a:extLst>
          </p:cNvPr>
          <p:cNvGrpSpPr/>
          <p:nvPr/>
        </p:nvGrpSpPr>
        <p:grpSpPr>
          <a:xfrm>
            <a:off x="5900995" y="1525830"/>
            <a:ext cx="1431279" cy="467956"/>
            <a:chOff x="5541089" y="1268760"/>
            <a:chExt cx="1431279" cy="467956"/>
          </a:xfrm>
        </p:grpSpPr>
        <p:cxnSp>
          <p:nvCxnSpPr>
            <p:cNvPr id="95" name="직선 연결선 106">
              <a:extLst>
                <a:ext uri="{FF2B5EF4-FFF2-40B4-BE49-F238E27FC236}">
                  <a16:creationId xmlns:a16="http://schemas.microsoft.com/office/drawing/2014/main" id="{0DE54BE0-5E2B-7245-BB9F-C2EF0A13677E}"/>
                </a:ext>
              </a:extLst>
            </p:cNvPr>
            <p:cNvCxnSpPr/>
            <p:nvPr/>
          </p:nvCxnSpPr>
          <p:spPr>
            <a:xfrm>
              <a:off x="5612484" y="1502738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AFCF7E2A-E87C-6040-A834-80E3AA2DB213}"/>
                </a:ext>
              </a:extLst>
            </p:cNvPr>
            <p:cNvSpPr txBox="1"/>
            <p:nvPr/>
          </p:nvSpPr>
          <p:spPr>
            <a:xfrm>
              <a:off x="5541089" y="1490495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00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041BEFC1-0E34-1244-B8AB-4F1897997C51}"/>
                </a:ext>
              </a:extLst>
            </p:cNvPr>
            <p:cNvSpPr txBox="1"/>
            <p:nvPr/>
          </p:nvSpPr>
          <p:spPr>
            <a:xfrm>
              <a:off x="5541089" y="1268760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10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98" name="그룹 5">
            <a:extLst>
              <a:ext uri="{FF2B5EF4-FFF2-40B4-BE49-F238E27FC236}">
                <a16:creationId xmlns:a16="http://schemas.microsoft.com/office/drawing/2014/main" id="{749A3482-FF11-9142-AE3A-8138B9C0AF20}"/>
              </a:ext>
            </a:extLst>
          </p:cNvPr>
          <p:cNvGrpSpPr/>
          <p:nvPr/>
        </p:nvGrpSpPr>
        <p:grpSpPr>
          <a:xfrm>
            <a:off x="5003914" y="1573158"/>
            <a:ext cx="3287156" cy="1111463"/>
            <a:chOff x="4644008" y="1316088"/>
            <a:chExt cx="3287156" cy="111146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EAB5FC79-59A3-B142-87F4-6D2D55A766C2}"/>
                </a:ext>
              </a:extLst>
            </p:cNvPr>
            <p:cNvSpPr txBox="1"/>
            <p:nvPr/>
          </p:nvSpPr>
          <p:spPr>
            <a:xfrm>
              <a:off x="4644008" y="2181330"/>
              <a:ext cx="328715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dirty="0">
                  <a:latin typeface="Cambria" panose="02040503050406030204" pitchFamily="18" charset="0"/>
                </a:rPr>
                <a:t>2-bit Multi-level Cell</a:t>
              </a:r>
              <a:endParaRPr lang="ko-KR" altLang="en-US" sz="1600" b="1" dirty="0">
                <a:latin typeface="Cambria" panose="02040503050406030204" pitchFamily="18" charset="0"/>
              </a:endParaRPr>
            </a:p>
          </p:txBody>
        </p:sp>
        <p:sp>
          <p:nvSpPr>
            <p:cNvPr id="100" name="타원 100">
              <a:extLst>
                <a:ext uri="{FF2B5EF4-FFF2-40B4-BE49-F238E27FC236}">
                  <a16:creationId xmlns:a16="http://schemas.microsoft.com/office/drawing/2014/main" id="{D7DC4FFF-18C0-AF4F-A99D-DE3587938289}"/>
                </a:ext>
              </a:extLst>
            </p:cNvPr>
            <p:cNvSpPr/>
            <p:nvPr/>
          </p:nvSpPr>
          <p:spPr>
            <a:xfrm>
              <a:off x="5884611" y="1316088"/>
              <a:ext cx="805949" cy="80594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01" name="그룹 11">
            <a:extLst>
              <a:ext uri="{FF2B5EF4-FFF2-40B4-BE49-F238E27FC236}">
                <a16:creationId xmlns:a16="http://schemas.microsoft.com/office/drawing/2014/main" id="{B9B7D082-69CA-764F-890A-7DF0E56B3284}"/>
              </a:ext>
            </a:extLst>
          </p:cNvPr>
          <p:cNvGrpSpPr/>
          <p:nvPr/>
        </p:nvGrpSpPr>
        <p:grpSpPr>
          <a:xfrm>
            <a:off x="2371715" y="3824430"/>
            <a:ext cx="1152128" cy="337682"/>
            <a:chOff x="2195736" y="3675852"/>
            <a:chExt cx="1152128" cy="337682"/>
          </a:xfrm>
        </p:grpSpPr>
        <p:cxnSp>
          <p:nvCxnSpPr>
            <p:cNvPr id="102" name="직선 화살표 연결선 142">
              <a:extLst>
                <a:ext uri="{FF2B5EF4-FFF2-40B4-BE49-F238E27FC236}">
                  <a16:creationId xmlns:a16="http://schemas.microsoft.com/office/drawing/2014/main" id="{EF4332C4-A8E2-B047-B90B-B49AAEEC789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18666" y="3675852"/>
              <a:ext cx="706269" cy="5080"/>
            </a:xfrm>
            <a:prstGeom prst="straightConnector1">
              <a:avLst/>
            </a:prstGeom>
            <a:ln w="12700"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931922AC-AB0F-C14F-9FC9-B761B6D44C06}"/>
                </a:ext>
              </a:extLst>
            </p:cNvPr>
            <p:cNvSpPr txBox="1"/>
            <p:nvPr/>
          </p:nvSpPr>
          <p:spPr>
            <a:xfrm>
              <a:off x="2195736" y="3767313"/>
              <a:ext cx="115212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1 year</a:t>
              </a:r>
              <a:endParaRPr lang="ko-KR" altLang="en-US" sz="1600" b="1" i="1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04" name="그룹 12">
            <a:extLst>
              <a:ext uri="{FF2B5EF4-FFF2-40B4-BE49-F238E27FC236}">
                <a16:creationId xmlns:a16="http://schemas.microsoft.com/office/drawing/2014/main" id="{6DFE7DAF-D2D7-0548-8752-55FE8FC0CABD}"/>
              </a:ext>
            </a:extLst>
          </p:cNvPr>
          <p:cNvGrpSpPr/>
          <p:nvPr/>
        </p:nvGrpSpPr>
        <p:grpSpPr>
          <a:xfrm>
            <a:off x="5576260" y="3824430"/>
            <a:ext cx="1152128" cy="337682"/>
            <a:chOff x="5359322" y="3675852"/>
            <a:chExt cx="1152128" cy="337682"/>
          </a:xfrm>
        </p:grpSpPr>
        <p:cxnSp>
          <p:nvCxnSpPr>
            <p:cNvPr id="105" name="직선 화살표 연결선 154">
              <a:extLst>
                <a:ext uri="{FF2B5EF4-FFF2-40B4-BE49-F238E27FC236}">
                  <a16:creationId xmlns:a16="http://schemas.microsoft.com/office/drawing/2014/main" id="{61FA626C-23B3-974C-B9A6-E2830F42753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82252" y="3675852"/>
              <a:ext cx="706269" cy="5080"/>
            </a:xfrm>
            <a:prstGeom prst="straightConnector1">
              <a:avLst/>
            </a:prstGeom>
            <a:ln w="12700"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2AD10AAE-29F3-F941-BA7A-C2C8561BA13F}"/>
                </a:ext>
              </a:extLst>
            </p:cNvPr>
            <p:cNvSpPr txBox="1"/>
            <p:nvPr/>
          </p:nvSpPr>
          <p:spPr>
            <a:xfrm>
              <a:off x="5359322" y="3767313"/>
              <a:ext cx="115212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1 year</a:t>
              </a:r>
              <a:endParaRPr lang="ko-KR" altLang="en-US" sz="1600" b="1" i="1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07" name="그룹 10">
            <a:extLst>
              <a:ext uri="{FF2B5EF4-FFF2-40B4-BE49-F238E27FC236}">
                <a16:creationId xmlns:a16="http://schemas.microsoft.com/office/drawing/2014/main" id="{D52EE3EC-2E90-1040-8E23-B2304A9B2F6D}"/>
              </a:ext>
            </a:extLst>
          </p:cNvPr>
          <p:cNvGrpSpPr/>
          <p:nvPr/>
        </p:nvGrpSpPr>
        <p:grpSpPr>
          <a:xfrm>
            <a:off x="629867" y="3271775"/>
            <a:ext cx="1431279" cy="1001203"/>
            <a:chOff x="378147" y="3123197"/>
            <a:chExt cx="1431279" cy="1001203"/>
          </a:xfrm>
        </p:grpSpPr>
        <p:sp>
          <p:nvSpPr>
            <p:cNvPr id="108" name="타원 123">
              <a:extLst>
                <a:ext uri="{FF2B5EF4-FFF2-40B4-BE49-F238E27FC236}">
                  <a16:creationId xmlns:a16="http://schemas.microsoft.com/office/drawing/2014/main" id="{EC838823-15D2-6D41-979A-47217EC8215F}"/>
                </a:ext>
              </a:extLst>
            </p:cNvPr>
            <p:cNvSpPr/>
            <p:nvPr/>
          </p:nvSpPr>
          <p:spPr>
            <a:xfrm>
              <a:off x="721669" y="3260304"/>
              <a:ext cx="805949" cy="80594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09" name="직사각형 103">
              <a:extLst>
                <a:ext uri="{FF2B5EF4-FFF2-40B4-BE49-F238E27FC236}">
                  <a16:creationId xmlns:a16="http://schemas.microsoft.com/office/drawing/2014/main" id="{09C18E8F-A600-5246-9D64-BE3BE523D299}"/>
                </a:ext>
              </a:extLst>
            </p:cNvPr>
            <p:cNvSpPr/>
            <p:nvPr/>
          </p:nvSpPr>
          <p:spPr>
            <a:xfrm>
              <a:off x="683568" y="3123197"/>
              <a:ext cx="873842" cy="212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ko-KR" altLang="en-US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110" name="그룹 9">
              <a:extLst>
                <a:ext uri="{FF2B5EF4-FFF2-40B4-BE49-F238E27FC236}">
                  <a16:creationId xmlns:a16="http://schemas.microsoft.com/office/drawing/2014/main" id="{0CFF4479-E95A-7A4B-AE7E-199AFF1A6824}"/>
                </a:ext>
              </a:extLst>
            </p:cNvPr>
            <p:cNvGrpSpPr/>
            <p:nvPr/>
          </p:nvGrpSpPr>
          <p:grpSpPr>
            <a:xfrm>
              <a:off x="378147" y="3212976"/>
              <a:ext cx="1431279" cy="911424"/>
              <a:chOff x="378147" y="3212976"/>
              <a:chExt cx="1431279" cy="911424"/>
            </a:xfrm>
          </p:grpSpPr>
          <p:sp>
            <p:nvSpPr>
              <p:cNvPr id="111" name="타원 124">
                <a:extLst>
                  <a:ext uri="{FF2B5EF4-FFF2-40B4-BE49-F238E27FC236}">
                    <a16:creationId xmlns:a16="http://schemas.microsoft.com/office/drawing/2014/main" id="{3D264DF0-1F57-1C4D-A9F3-CA635FE3EFC2}"/>
                  </a:ext>
                </a:extLst>
              </p:cNvPr>
              <p:cNvSpPr/>
              <p:nvPr/>
            </p:nvSpPr>
            <p:spPr>
              <a:xfrm>
                <a:off x="721669" y="3260304"/>
                <a:ext cx="805949" cy="805949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112" name="직선 연결선 125">
                <a:extLst>
                  <a:ext uri="{FF2B5EF4-FFF2-40B4-BE49-F238E27FC236}">
                    <a16:creationId xmlns:a16="http://schemas.microsoft.com/office/drawing/2014/main" id="{F001925B-11BF-1042-AE5B-C02C299DF75C}"/>
                  </a:ext>
                </a:extLst>
              </p:cNvPr>
              <p:cNvCxnSpPr/>
              <p:nvPr/>
            </p:nvCxnSpPr>
            <p:spPr>
              <a:xfrm>
                <a:off x="449542" y="3668689"/>
                <a:ext cx="1359884" cy="0"/>
              </a:xfrm>
              <a:prstGeom prst="line">
                <a:avLst/>
              </a:prstGeom>
              <a:ln w="25400">
                <a:solidFill>
                  <a:schemeClr val="bg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직선 연결선 126">
                <a:extLst>
                  <a:ext uri="{FF2B5EF4-FFF2-40B4-BE49-F238E27FC236}">
                    <a16:creationId xmlns:a16="http://schemas.microsoft.com/office/drawing/2014/main" id="{2EB0B724-5C37-2D47-8C0C-A1E2BE5F3A8F}"/>
                  </a:ext>
                </a:extLst>
              </p:cNvPr>
              <p:cNvCxnSpPr/>
              <p:nvPr/>
            </p:nvCxnSpPr>
            <p:spPr>
              <a:xfrm>
                <a:off x="449542" y="3446954"/>
                <a:ext cx="1359884" cy="0"/>
              </a:xfrm>
              <a:prstGeom prst="line">
                <a:avLst/>
              </a:prstGeom>
              <a:ln w="25400">
                <a:solidFill>
                  <a:schemeClr val="bg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직선 연결선 127">
                <a:extLst>
                  <a:ext uri="{FF2B5EF4-FFF2-40B4-BE49-F238E27FC236}">
                    <a16:creationId xmlns:a16="http://schemas.microsoft.com/office/drawing/2014/main" id="{A989A9E9-5C23-9749-9812-2B232F6CB330}"/>
                  </a:ext>
                </a:extLst>
              </p:cNvPr>
              <p:cNvCxnSpPr/>
              <p:nvPr/>
            </p:nvCxnSpPr>
            <p:spPr>
              <a:xfrm>
                <a:off x="449542" y="3890424"/>
                <a:ext cx="1359884" cy="0"/>
              </a:xfrm>
              <a:prstGeom prst="line">
                <a:avLst/>
              </a:prstGeom>
              <a:ln w="25400">
                <a:solidFill>
                  <a:schemeClr val="bg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3F3A4CCF-A3EC-4444-B4AD-8A1803BF9340}"/>
                  </a:ext>
                </a:extLst>
              </p:cNvPr>
              <p:cNvSpPr txBox="1"/>
              <p:nvPr/>
            </p:nvSpPr>
            <p:spPr>
              <a:xfrm>
                <a:off x="378147" y="3878179"/>
                <a:ext cx="36710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altLang="ko-KR" sz="1600" dirty="0">
                    <a:solidFill>
                      <a:schemeClr val="bg2"/>
                    </a:solidFill>
                    <a:latin typeface="Cambria" panose="02040503050406030204" pitchFamily="18" charset="0"/>
                  </a:rPr>
                  <a:t>11</a:t>
                </a:r>
                <a:endParaRPr lang="ko-KR" altLang="en-US" sz="1600" dirty="0">
                  <a:solidFill>
                    <a:schemeClr val="bg2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9CCF96F0-FAB9-7B4D-906F-A6CF4C5E9C09}"/>
                  </a:ext>
                </a:extLst>
              </p:cNvPr>
              <p:cNvSpPr txBox="1"/>
              <p:nvPr/>
            </p:nvSpPr>
            <p:spPr>
              <a:xfrm>
                <a:off x="378147" y="3656446"/>
                <a:ext cx="36710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altLang="ko-KR" sz="1600" dirty="0">
                    <a:solidFill>
                      <a:schemeClr val="bg2"/>
                    </a:solidFill>
                    <a:latin typeface="Cambria" panose="02040503050406030204" pitchFamily="18" charset="0"/>
                  </a:rPr>
                  <a:t>01</a:t>
                </a:r>
                <a:endParaRPr lang="ko-KR" altLang="en-US" sz="1600" dirty="0">
                  <a:solidFill>
                    <a:schemeClr val="bg2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91423B5F-635F-6D46-9902-66526D242997}"/>
                  </a:ext>
                </a:extLst>
              </p:cNvPr>
              <p:cNvSpPr txBox="1"/>
              <p:nvPr/>
            </p:nvSpPr>
            <p:spPr>
              <a:xfrm>
                <a:off x="378147" y="3434711"/>
                <a:ext cx="36710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altLang="ko-KR" sz="1600" dirty="0">
                    <a:solidFill>
                      <a:schemeClr val="bg2"/>
                    </a:solidFill>
                    <a:latin typeface="Cambria" panose="02040503050406030204" pitchFamily="18" charset="0"/>
                  </a:rPr>
                  <a:t>00</a:t>
                </a:r>
                <a:endParaRPr lang="ko-KR" altLang="en-US" sz="1600" dirty="0">
                  <a:solidFill>
                    <a:schemeClr val="bg2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23D46BDB-D858-1543-AA59-23775E13DB75}"/>
                  </a:ext>
                </a:extLst>
              </p:cNvPr>
              <p:cNvSpPr txBox="1"/>
              <p:nvPr/>
            </p:nvSpPr>
            <p:spPr>
              <a:xfrm>
                <a:off x="378147" y="3212976"/>
                <a:ext cx="36710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altLang="ko-KR" sz="1600" b="1" dirty="0">
                    <a:latin typeface="Cambria" panose="02040503050406030204" pitchFamily="18" charset="0"/>
                  </a:rPr>
                  <a:t>10</a:t>
                </a:r>
                <a:endParaRPr lang="ko-KR" altLang="en-US" sz="1600" b="1" dirty="0">
                  <a:latin typeface="Cambria" panose="02040503050406030204" pitchFamily="18" charset="0"/>
                </a:endParaRPr>
              </a:p>
            </p:txBody>
          </p:sp>
        </p:grpSp>
      </p:grpSp>
      <p:sp>
        <p:nvSpPr>
          <p:cNvPr id="119" name="타원 113">
            <a:extLst>
              <a:ext uri="{FF2B5EF4-FFF2-40B4-BE49-F238E27FC236}">
                <a16:creationId xmlns:a16="http://schemas.microsoft.com/office/drawing/2014/main" id="{30524CF7-E5E8-A047-8F32-8B466C3689BB}"/>
              </a:ext>
            </a:extLst>
          </p:cNvPr>
          <p:cNvSpPr/>
          <p:nvPr/>
        </p:nvSpPr>
        <p:spPr>
          <a:xfrm>
            <a:off x="4177934" y="3408882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20" name="직사각형 114">
            <a:extLst>
              <a:ext uri="{FF2B5EF4-FFF2-40B4-BE49-F238E27FC236}">
                <a16:creationId xmlns:a16="http://schemas.microsoft.com/office/drawing/2014/main" id="{C97A7BDF-E934-4842-B2E3-9824D34DC23E}"/>
              </a:ext>
            </a:extLst>
          </p:cNvPr>
          <p:cNvSpPr/>
          <p:nvPr/>
        </p:nvSpPr>
        <p:spPr>
          <a:xfrm>
            <a:off x="4139833" y="3271775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21" name="타원 159">
            <a:extLst>
              <a:ext uri="{FF2B5EF4-FFF2-40B4-BE49-F238E27FC236}">
                <a16:creationId xmlns:a16="http://schemas.microsoft.com/office/drawing/2014/main" id="{151FFDAE-6CAD-0B4E-A7AA-0D1565D10724}"/>
              </a:ext>
            </a:extLst>
          </p:cNvPr>
          <p:cNvSpPr/>
          <p:nvPr/>
        </p:nvSpPr>
        <p:spPr>
          <a:xfrm>
            <a:off x="7382478" y="3408882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22" name="직사각형 160">
            <a:extLst>
              <a:ext uri="{FF2B5EF4-FFF2-40B4-BE49-F238E27FC236}">
                <a16:creationId xmlns:a16="http://schemas.microsoft.com/office/drawing/2014/main" id="{94D3291D-5653-5545-9C81-4D9654654CE4}"/>
              </a:ext>
            </a:extLst>
          </p:cNvPr>
          <p:cNvSpPr/>
          <p:nvPr/>
        </p:nvSpPr>
        <p:spPr>
          <a:xfrm>
            <a:off x="7344377" y="3271775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23" name="직사각형 204">
            <a:extLst>
              <a:ext uri="{FF2B5EF4-FFF2-40B4-BE49-F238E27FC236}">
                <a16:creationId xmlns:a16="http://schemas.microsoft.com/office/drawing/2014/main" id="{4DDAD3EF-FC5E-114E-91EA-39DB853FD570}"/>
              </a:ext>
            </a:extLst>
          </p:cNvPr>
          <p:cNvSpPr/>
          <p:nvPr/>
        </p:nvSpPr>
        <p:spPr>
          <a:xfrm>
            <a:off x="4139833" y="3480884"/>
            <a:ext cx="873842" cy="70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124" name="그룹 115">
            <a:extLst>
              <a:ext uri="{FF2B5EF4-FFF2-40B4-BE49-F238E27FC236}">
                <a16:creationId xmlns:a16="http://schemas.microsoft.com/office/drawing/2014/main" id="{9EEB52D3-7AD9-A943-AB58-B2410CB1A247}"/>
              </a:ext>
            </a:extLst>
          </p:cNvPr>
          <p:cNvGrpSpPr/>
          <p:nvPr/>
        </p:nvGrpSpPr>
        <p:grpSpPr>
          <a:xfrm>
            <a:off x="3834412" y="3361554"/>
            <a:ext cx="1431279" cy="911424"/>
            <a:chOff x="378147" y="3212976"/>
            <a:chExt cx="1431279" cy="911424"/>
          </a:xfrm>
        </p:grpSpPr>
        <p:sp>
          <p:nvSpPr>
            <p:cNvPr id="125" name="타원 116">
              <a:extLst>
                <a:ext uri="{FF2B5EF4-FFF2-40B4-BE49-F238E27FC236}">
                  <a16:creationId xmlns:a16="http://schemas.microsoft.com/office/drawing/2014/main" id="{0DCEB993-412F-6448-BAE8-94E86AE71112}"/>
                </a:ext>
              </a:extLst>
            </p:cNvPr>
            <p:cNvSpPr/>
            <p:nvPr/>
          </p:nvSpPr>
          <p:spPr>
            <a:xfrm>
              <a:off x="721669" y="3260304"/>
              <a:ext cx="805949" cy="80594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126" name="직선 연결선 117">
              <a:extLst>
                <a:ext uri="{FF2B5EF4-FFF2-40B4-BE49-F238E27FC236}">
                  <a16:creationId xmlns:a16="http://schemas.microsoft.com/office/drawing/2014/main" id="{6A07F620-BF34-3146-92F7-915DAC63BC0E}"/>
                </a:ext>
              </a:extLst>
            </p:cNvPr>
            <p:cNvCxnSpPr/>
            <p:nvPr/>
          </p:nvCxnSpPr>
          <p:spPr>
            <a:xfrm>
              <a:off x="449542" y="3668689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직선 연결선 118">
              <a:extLst>
                <a:ext uri="{FF2B5EF4-FFF2-40B4-BE49-F238E27FC236}">
                  <a16:creationId xmlns:a16="http://schemas.microsoft.com/office/drawing/2014/main" id="{ABF15998-D4CC-5A45-AEEB-178A58BE8149}"/>
                </a:ext>
              </a:extLst>
            </p:cNvPr>
            <p:cNvCxnSpPr/>
            <p:nvPr/>
          </p:nvCxnSpPr>
          <p:spPr>
            <a:xfrm>
              <a:off x="449542" y="3446954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직선 연결선 119">
              <a:extLst>
                <a:ext uri="{FF2B5EF4-FFF2-40B4-BE49-F238E27FC236}">
                  <a16:creationId xmlns:a16="http://schemas.microsoft.com/office/drawing/2014/main" id="{31749171-CA83-B043-9DB2-93CCB1CC00CB}"/>
                </a:ext>
              </a:extLst>
            </p:cNvPr>
            <p:cNvCxnSpPr/>
            <p:nvPr/>
          </p:nvCxnSpPr>
          <p:spPr>
            <a:xfrm>
              <a:off x="449542" y="3890424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50186326-703C-4343-977A-22FFDCB10D68}"/>
                </a:ext>
              </a:extLst>
            </p:cNvPr>
            <p:cNvSpPr txBox="1"/>
            <p:nvPr/>
          </p:nvSpPr>
          <p:spPr>
            <a:xfrm>
              <a:off x="378147" y="3878179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11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93147468-D4B5-AA4C-B759-AEF05E065E9A}"/>
                </a:ext>
              </a:extLst>
            </p:cNvPr>
            <p:cNvSpPr txBox="1"/>
            <p:nvPr/>
          </p:nvSpPr>
          <p:spPr>
            <a:xfrm>
              <a:off x="378147" y="3656446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798E54A4-8E6F-E142-B38B-1E2D9DD477D7}"/>
                </a:ext>
              </a:extLst>
            </p:cNvPr>
            <p:cNvSpPr txBox="1"/>
            <p:nvPr/>
          </p:nvSpPr>
          <p:spPr>
            <a:xfrm>
              <a:off x="378147" y="3434711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00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09F2CDCE-627F-454A-9BA6-D9D837E551EE}"/>
                </a:ext>
              </a:extLst>
            </p:cNvPr>
            <p:cNvSpPr txBox="1"/>
            <p:nvPr/>
          </p:nvSpPr>
          <p:spPr>
            <a:xfrm>
              <a:off x="378147" y="3212976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dirty="0">
                  <a:latin typeface="Cambria" panose="02040503050406030204" pitchFamily="18" charset="0"/>
                </a:rPr>
                <a:t>10</a:t>
              </a:r>
              <a:endParaRPr lang="ko-KR" altLang="en-US" sz="1600" b="1" dirty="0">
                <a:latin typeface="Cambria" panose="02040503050406030204" pitchFamily="18" charset="0"/>
              </a:endParaRPr>
            </a:p>
          </p:txBody>
        </p:sp>
      </p:grpSp>
      <p:sp>
        <p:nvSpPr>
          <p:cNvPr id="133" name="직사각형 205">
            <a:extLst>
              <a:ext uri="{FF2B5EF4-FFF2-40B4-BE49-F238E27FC236}">
                <a16:creationId xmlns:a16="http://schemas.microsoft.com/office/drawing/2014/main" id="{F01E25B3-ED94-9D43-8C7C-5FCEA7A763A0}"/>
              </a:ext>
            </a:extLst>
          </p:cNvPr>
          <p:cNvSpPr/>
          <p:nvPr/>
        </p:nvSpPr>
        <p:spPr>
          <a:xfrm>
            <a:off x="7373068" y="3480884"/>
            <a:ext cx="873842" cy="70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34" name="직사각형 206">
            <a:extLst>
              <a:ext uri="{FF2B5EF4-FFF2-40B4-BE49-F238E27FC236}">
                <a16:creationId xmlns:a16="http://schemas.microsoft.com/office/drawing/2014/main" id="{D7EA71C9-E7D5-4C47-9D82-342C364181B5}"/>
              </a:ext>
            </a:extLst>
          </p:cNvPr>
          <p:cNvSpPr/>
          <p:nvPr/>
        </p:nvSpPr>
        <p:spPr>
          <a:xfrm>
            <a:off x="7373068" y="3550742"/>
            <a:ext cx="873842" cy="890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35" name="타원 162">
            <a:extLst>
              <a:ext uri="{FF2B5EF4-FFF2-40B4-BE49-F238E27FC236}">
                <a16:creationId xmlns:a16="http://schemas.microsoft.com/office/drawing/2014/main" id="{105553CC-AAA8-7D46-8EE3-1AE172144DAA}"/>
              </a:ext>
            </a:extLst>
          </p:cNvPr>
          <p:cNvSpPr/>
          <p:nvPr/>
        </p:nvSpPr>
        <p:spPr>
          <a:xfrm>
            <a:off x="7382478" y="3408882"/>
            <a:ext cx="805949" cy="80594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136" name="직선 연결선 163">
            <a:extLst>
              <a:ext uri="{FF2B5EF4-FFF2-40B4-BE49-F238E27FC236}">
                <a16:creationId xmlns:a16="http://schemas.microsoft.com/office/drawing/2014/main" id="{9D409367-AB53-3F41-98A3-966F7037BEC5}"/>
              </a:ext>
            </a:extLst>
          </p:cNvPr>
          <p:cNvCxnSpPr/>
          <p:nvPr/>
        </p:nvCxnSpPr>
        <p:spPr>
          <a:xfrm>
            <a:off x="7110351" y="3817267"/>
            <a:ext cx="1359884" cy="0"/>
          </a:xfrm>
          <a:prstGeom prst="line">
            <a:avLst/>
          </a:prstGeom>
          <a:ln w="254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직선 연결선 164">
            <a:extLst>
              <a:ext uri="{FF2B5EF4-FFF2-40B4-BE49-F238E27FC236}">
                <a16:creationId xmlns:a16="http://schemas.microsoft.com/office/drawing/2014/main" id="{B54CE481-65D7-5D4F-A53A-74BF05208B1D}"/>
              </a:ext>
            </a:extLst>
          </p:cNvPr>
          <p:cNvCxnSpPr/>
          <p:nvPr/>
        </p:nvCxnSpPr>
        <p:spPr>
          <a:xfrm>
            <a:off x="7110351" y="3595532"/>
            <a:ext cx="1359884" cy="0"/>
          </a:xfrm>
          <a:prstGeom prst="line">
            <a:avLst/>
          </a:prstGeom>
          <a:ln w="254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직선 연결선 165">
            <a:extLst>
              <a:ext uri="{FF2B5EF4-FFF2-40B4-BE49-F238E27FC236}">
                <a16:creationId xmlns:a16="http://schemas.microsoft.com/office/drawing/2014/main" id="{551A1B21-7DF2-E147-A8AB-F1349832C323}"/>
              </a:ext>
            </a:extLst>
          </p:cNvPr>
          <p:cNvCxnSpPr/>
          <p:nvPr/>
        </p:nvCxnSpPr>
        <p:spPr>
          <a:xfrm>
            <a:off x="7110351" y="4039002"/>
            <a:ext cx="1359884" cy="0"/>
          </a:xfrm>
          <a:prstGeom prst="line">
            <a:avLst/>
          </a:prstGeom>
          <a:ln w="254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9D7515CE-5D18-7740-A6AC-4717DB16A9DE}"/>
              </a:ext>
            </a:extLst>
          </p:cNvPr>
          <p:cNvSpPr txBox="1"/>
          <p:nvPr/>
        </p:nvSpPr>
        <p:spPr>
          <a:xfrm>
            <a:off x="7038956" y="4026757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2"/>
                </a:solidFill>
                <a:latin typeface="Cambria" panose="02040503050406030204" pitchFamily="18" charset="0"/>
              </a:rPr>
              <a:t>11</a:t>
            </a:r>
            <a:endParaRPr lang="ko-KR" altLang="en-US" sz="1600" dirty="0">
              <a:solidFill>
                <a:schemeClr val="bg2"/>
              </a:solidFill>
              <a:latin typeface="Cambria" panose="020405030504060302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AFFE338A-3FAA-AC46-84AF-7F2B63EB076C}"/>
              </a:ext>
            </a:extLst>
          </p:cNvPr>
          <p:cNvSpPr txBox="1"/>
          <p:nvPr/>
        </p:nvSpPr>
        <p:spPr>
          <a:xfrm>
            <a:off x="7038956" y="3805024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2"/>
                </a:solidFill>
                <a:latin typeface="Cambria" panose="02040503050406030204" pitchFamily="18" charset="0"/>
              </a:rPr>
              <a:t>01</a:t>
            </a:r>
            <a:endParaRPr lang="ko-KR" altLang="en-US" sz="1600" dirty="0">
              <a:solidFill>
                <a:schemeClr val="bg2"/>
              </a:solidFill>
              <a:latin typeface="Cambria" panose="02040503050406030204" pitchFamily="18" charset="0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91BE70A1-7EE8-D344-99CC-D3C713BE318C}"/>
              </a:ext>
            </a:extLst>
          </p:cNvPr>
          <p:cNvSpPr txBox="1"/>
          <p:nvPr/>
        </p:nvSpPr>
        <p:spPr>
          <a:xfrm>
            <a:off x="7038956" y="3583289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2"/>
                </a:solidFill>
                <a:latin typeface="Cambria" panose="02040503050406030204" pitchFamily="18" charset="0"/>
              </a:rPr>
              <a:t>00</a:t>
            </a:r>
            <a:endParaRPr lang="ko-KR" altLang="en-US" sz="1600" dirty="0">
              <a:solidFill>
                <a:schemeClr val="bg2"/>
              </a:solidFill>
              <a:latin typeface="Cambria" panose="02040503050406030204" pitchFamily="18" charset="0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009F5CFF-F2F4-A146-916B-DB10A6447C6B}"/>
              </a:ext>
            </a:extLst>
          </p:cNvPr>
          <p:cNvSpPr txBox="1"/>
          <p:nvPr/>
        </p:nvSpPr>
        <p:spPr>
          <a:xfrm>
            <a:off x="7038956" y="3361554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latin typeface="Cambria" panose="02040503050406030204" pitchFamily="18" charset="0"/>
              </a:rPr>
              <a:t>10</a:t>
            </a:r>
            <a:endParaRPr lang="ko-KR" altLang="en-US" sz="1600" b="1" dirty="0">
              <a:latin typeface="Cambria" panose="02040503050406030204" pitchFamily="18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6D48B536-FB0F-8D41-BDDE-2572BDAB41D2}"/>
              </a:ext>
            </a:extLst>
          </p:cNvPr>
          <p:cNvSpPr txBox="1"/>
          <p:nvPr/>
        </p:nvSpPr>
        <p:spPr>
          <a:xfrm>
            <a:off x="7038956" y="3583928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C00000"/>
                </a:solidFill>
                <a:latin typeface="Cambria" panose="02040503050406030204" pitchFamily="18" charset="0"/>
              </a:rPr>
              <a:t>00</a:t>
            </a:r>
            <a:endParaRPr lang="ko-KR" altLang="en-US" sz="16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20A712B7-36D6-854D-9340-B8E8A5D7FAFA}"/>
              </a:ext>
            </a:extLst>
          </p:cNvPr>
          <p:cNvSpPr txBox="1"/>
          <p:nvPr/>
        </p:nvSpPr>
        <p:spPr>
          <a:xfrm>
            <a:off x="6658710" y="4281748"/>
            <a:ext cx="22451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C00000"/>
                </a:solidFill>
                <a:latin typeface="Cambria" panose="02040503050406030204" pitchFamily="18" charset="0"/>
              </a:rPr>
              <a:t>Retention error!</a:t>
            </a:r>
            <a:endParaRPr lang="ko-KR" altLang="en-US" sz="1600" b="1" i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45" name="그룹 209">
            <a:extLst>
              <a:ext uri="{FF2B5EF4-FFF2-40B4-BE49-F238E27FC236}">
                <a16:creationId xmlns:a16="http://schemas.microsoft.com/office/drawing/2014/main" id="{3A9F183F-1D5C-884E-A490-AA128250E80A}"/>
              </a:ext>
            </a:extLst>
          </p:cNvPr>
          <p:cNvGrpSpPr/>
          <p:nvPr/>
        </p:nvGrpSpPr>
        <p:grpSpPr>
          <a:xfrm>
            <a:off x="2041971" y="5691185"/>
            <a:ext cx="1855514" cy="583904"/>
            <a:chOff x="1844043" y="3675852"/>
            <a:chExt cx="1855514" cy="583904"/>
          </a:xfrm>
        </p:grpSpPr>
        <p:cxnSp>
          <p:nvCxnSpPr>
            <p:cNvPr id="146" name="직선 화살표 연결선 210">
              <a:extLst>
                <a:ext uri="{FF2B5EF4-FFF2-40B4-BE49-F238E27FC236}">
                  <a16:creationId xmlns:a16="http://schemas.microsoft.com/office/drawing/2014/main" id="{14EA589D-BC7A-8C4E-8E28-FA1900EDF75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18666" y="3675852"/>
              <a:ext cx="706269" cy="5080"/>
            </a:xfrm>
            <a:prstGeom prst="straightConnector1">
              <a:avLst/>
            </a:prstGeom>
            <a:ln w="12700"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A3817423-43EA-5C49-983B-67E943A94B04}"/>
                </a:ext>
              </a:extLst>
            </p:cNvPr>
            <p:cNvSpPr txBox="1"/>
            <p:nvPr/>
          </p:nvSpPr>
          <p:spPr>
            <a:xfrm>
              <a:off x="1844043" y="3767313"/>
              <a:ext cx="1855514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1 year</a:t>
              </a:r>
            </a:p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@ 1K P/E cycles</a:t>
              </a:r>
              <a:endParaRPr lang="ko-KR" altLang="en-US" sz="1600" b="1" i="1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48" name="그룹 212">
            <a:extLst>
              <a:ext uri="{FF2B5EF4-FFF2-40B4-BE49-F238E27FC236}">
                <a16:creationId xmlns:a16="http://schemas.microsoft.com/office/drawing/2014/main" id="{4187D3FF-30C2-3E49-8E01-5FA63EE584EC}"/>
              </a:ext>
            </a:extLst>
          </p:cNvPr>
          <p:cNvGrpSpPr/>
          <p:nvPr/>
        </p:nvGrpSpPr>
        <p:grpSpPr>
          <a:xfrm>
            <a:off x="5153741" y="5691185"/>
            <a:ext cx="2041065" cy="583904"/>
            <a:chOff x="4914854" y="3675852"/>
            <a:chExt cx="2041065" cy="583904"/>
          </a:xfrm>
        </p:grpSpPr>
        <p:cxnSp>
          <p:nvCxnSpPr>
            <p:cNvPr id="149" name="직선 화살표 연결선 213">
              <a:extLst>
                <a:ext uri="{FF2B5EF4-FFF2-40B4-BE49-F238E27FC236}">
                  <a16:creationId xmlns:a16="http://schemas.microsoft.com/office/drawing/2014/main" id="{B0AF818D-A4FE-8A47-8A01-0332FF4C812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82252" y="3675852"/>
              <a:ext cx="706269" cy="5080"/>
            </a:xfrm>
            <a:prstGeom prst="straightConnector1">
              <a:avLst/>
            </a:prstGeom>
            <a:ln w="12700"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E582E20F-BB9D-9D48-B721-E05AC77A87FE}"/>
                </a:ext>
              </a:extLst>
            </p:cNvPr>
            <p:cNvSpPr txBox="1"/>
            <p:nvPr/>
          </p:nvSpPr>
          <p:spPr>
            <a:xfrm>
              <a:off x="4914854" y="3767313"/>
              <a:ext cx="2041065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1 year</a:t>
              </a:r>
            </a:p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@ </a:t>
              </a:r>
              <a:r>
                <a:rPr lang="en-US" altLang="ko-KR" sz="1600" b="1" i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10K P/E cycles</a:t>
              </a:r>
              <a:endParaRPr lang="ko-KR" altLang="en-US" sz="1600" b="1" i="1" dirty="0">
                <a:solidFill>
                  <a:srgbClr val="C00000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51" name="타원 217">
            <a:extLst>
              <a:ext uri="{FF2B5EF4-FFF2-40B4-BE49-F238E27FC236}">
                <a16:creationId xmlns:a16="http://schemas.microsoft.com/office/drawing/2014/main" id="{D4554AE2-E733-3343-8D01-DC2E7F4D760D}"/>
              </a:ext>
            </a:extLst>
          </p:cNvPr>
          <p:cNvSpPr/>
          <p:nvPr/>
        </p:nvSpPr>
        <p:spPr>
          <a:xfrm>
            <a:off x="995338" y="5275637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52" name="직사각형 218">
            <a:extLst>
              <a:ext uri="{FF2B5EF4-FFF2-40B4-BE49-F238E27FC236}">
                <a16:creationId xmlns:a16="http://schemas.microsoft.com/office/drawing/2014/main" id="{AA061393-85B1-3141-A6C0-00D2FE08DF02}"/>
              </a:ext>
            </a:extLst>
          </p:cNvPr>
          <p:cNvSpPr/>
          <p:nvPr/>
        </p:nvSpPr>
        <p:spPr>
          <a:xfrm>
            <a:off x="957237" y="513853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53" name="타원 228">
            <a:extLst>
              <a:ext uri="{FF2B5EF4-FFF2-40B4-BE49-F238E27FC236}">
                <a16:creationId xmlns:a16="http://schemas.microsoft.com/office/drawing/2014/main" id="{773FF72D-EBDF-384C-B451-5F1241DA5F42}"/>
              </a:ext>
            </a:extLst>
          </p:cNvPr>
          <p:cNvSpPr/>
          <p:nvPr/>
        </p:nvSpPr>
        <p:spPr>
          <a:xfrm>
            <a:off x="4199883" y="5275637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54" name="직사각형 229">
            <a:extLst>
              <a:ext uri="{FF2B5EF4-FFF2-40B4-BE49-F238E27FC236}">
                <a16:creationId xmlns:a16="http://schemas.microsoft.com/office/drawing/2014/main" id="{21E23277-5B82-5546-81FA-589E20E2BDB0}"/>
              </a:ext>
            </a:extLst>
          </p:cNvPr>
          <p:cNvSpPr/>
          <p:nvPr/>
        </p:nvSpPr>
        <p:spPr>
          <a:xfrm>
            <a:off x="4161782" y="513853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55" name="타원 230">
            <a:extLst>
              <a:ext uri="{FF2B5EF4-FFF2-40B4-BE49-F238E27FC236}">
                <a16:creationId xmlns:a16="http://schemas.microsoft.com/office/drawing/2014/main" id="{ADE9BD8E-A5FF-9945-83F8-F21569927489}"/>
              </a:ext>
            </a:extLst>
          </p:cNvPr>
          <p:cNvSpPr/>
          <p:nvPr/>
        </p:nvSpPr>
        <p:spPr>
          <a:xfrm>
            <a:off x="7404427" y="5275637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56" name="직사각형 231">
            <a:extLst>
              <a:ext uri="{FF2B5EF4-FFF2-40B4-BE49-F238E27FC236}">
                <a16:creationId xmlns:a16="http://schemas.microsoft.com/office/drawing/2014/main" id="{4BAFEBCB-97BF-C043-A2BA-40214C1F68A5}"/>
              </a:ext>
            </a:extLst>
          </p:cNvPr>
          <p:cNvSpPr/>
          <p:nvPr/>
        </p:nvSpPr>
        <p:spPr>
          <a:xfrm>
            <a:off x="7366326" y="513853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157" name="그룹 233">
            <a:extLst>
              <a:ext uri="{FF2B5EF4-FFF2-40B4-BE49-F238E27FC236}">
                <a16:creationId xmlns:a16="http://schemas.microsoft.com/office/drawing/2014/main" id="{B0D9D9AB-242B-054F-958D-8F69DD0C33FB}"/>
              </a:ext>
            </a:extLst>
          </p:cNvPr>
          <p:cNvGrpSpPr/>
          <p:nvPr/>
        </p:nvGrpSpPr>
        <p:grpSpPr>
          <a:xfrm>
            <a:off x="3856361" y="5228309"/>
            <a:ext cx="1431279" cy="911424"/>
            <a:chOff x="378147" y="3212976"/>
            <a:chExt cx="1431279" cy="911424"/>
          </a:xfrm>
        </p:grpSpPr>
        <p:sp>
          <p:nvSpPr>
            <p:cNvPr id="158" name="타원 234">
              <a:extLst>
                <a:ext uri="{FF2B5EF4-FFF2-40B4-BE49-F238E27FC236}">
                  <a16:creationId xmlns:a16="http://schemas.microsoft.com/office/drawing/2014/main" id="{9AF15B50-D546-2340-B92F-DA3A1E1E3BBE}"/>
                </a:ext>
              </a:extLst>
            </p:cNvPr>
            <p:cNvSpPr/>
            <p:nvPr/>
          </p:nvSpPr>
          <p:spPr>
            <a:xfrm>
              <a:off x="721669" y="3260304"/>
              <a:ext cx="805949" cy="80594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159" name="직선 연결선 235">
              <a:extLst>
                <a:ext uri="{FF2B5EF4-FFF2-40B4-BE49-F238E27FC236}">
                  <a16:creationId xmlns:a16="http://schemas.microsoft.com/office/drawing/2014/main" id="{997C8B2E-977F-A74B-ADD0-2439A590E2DB}"/>
                </a:ext>
              </a:extLst>
            </p:cNvPr>
            <p:cNvCxnSpPr/>
            <p:nvPr/>
          </p:nvCxnSpPr>
          <p:spPr>
            <a:xfrm>
              <a:off x="449542" y="3668689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직선 연결선 236">
              <a:extLst>
                <a:ext uri="{FF2B5EF4-FFF2-40B4-BE49-F238E27FC236}">
                  <a16:creationId xmlns:a16="http://schemas.microsoft.com/office/drawing/2014/main" id="{AE65EEFF-2401-F948-BFD2-14B76646808B}"/>
                </a:ext>
              </a:extLst>
            </p:cNvPr>
            <p:cNvCxnSpPr/>
            <p:nvPr/>
          </p:nvCxnSpPr>
          <p:spPr>
            <a:xfrm>
              <a:off x="449542" y="3446954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직선 연결선 237">
              <a:extLst>
                <a:ext uri="{FF2B5EF4-FFF2-40B4-BE49-F238E27FC236}">
                  <a16:creationId xmlns:a16="http://schemas.microsoft.com/office/drawing/2014/main" id="{A4D41931-4F9E-0440-AB73-251437CEAF0E}"/>
                </a:ext>
              </a:extLst>
            </p:cNvPr>
            <p:cNvCxnSpPr/>
            <p:nvPr/>
          </p:nvCxnSpPr>
          <p:spPr>
            <a:xfrm>
              <a:off x="449542" y="3890424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0BD60FD9-7533-B441-82C4-DAC7364951BF}"/>
                </a:ext>
              </a:extLst>
            </p:cNvPr>
            <p:cNvSpPr txBox="1"/>
            <p:nvPr/>
          </p:nvSpPr>
          <p:spPr>
            <a:xfrm>
              <a:off x="378147" y="3878179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11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E3BCB8EE-DC60-9947-9CA8-986C5B48E47A}"/>
                </a:ext>
              </a:extLst>
            </p:cNvPr>
            <p:cNvSpPr txBox="1"/>
            <p:nvPr/>
          </p:nvSpPr>
          <p:spPr>
            <a:xfrm>
              <a:off x="378147" y="3656446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346149FC-CAB1-1946-8D7D-CE5341BB3397}"/>
                </a:ext>
              </a:extLst>
            </p:cNvPr>
            <p:cNvSpPr txBox="1"/>
            <p:nvPr/>
          </p:nvSpPr>
          <p:spPr>
            <a:xfrm>
              <a:off x="378147" y="3434711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00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43D4F29B-A092-1A4C-8857-D4BDA39F41BA}"/>
                </a:ext>
              </a:extLst>
            </p:cNvPr>
            <p:cNvSpPr txBox="1"/>
            <p:nvPr/>
          </p:nvSpPr>
          <p:spPr>
            <a:xfrm>
              <a:off x="378147" y="3212976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dirty="0">
                  <a:latin typeface="Cambria" panose="02040503050406030204" pitchFamily="18" charset="0"/>
                </a:rPr>
                <a:t>10</a:t>
              </a:r>
              <a:endParaRPr lang="ko-KR" altLang="en-US" sz="1600" b="1" dirty="0">
                <a:latin typeface="Cambria" panose="02040503050406030204" pitchFamily="18" charset="0"/>
              </a:endParaRPr>
            </a:p>
          </p:txBody>
        </p:sp>
      </p:grpSp>
      <p:sp>
        <p:nvSpPr>
          <p:cNvPr id="166" name="직사각형 242">
            <a:extLst>
              <a:ext uri="{FF2B5EF4-FFF2-40B4-BE49-F238E27FC236}">
                <a16:creationId xmlns:a16="http://schemas.microsoft.com/office/drawing/2014/main" id="{46213CFB-C5A8-8A49-B0C3-1CEEB113372B}"/>
              </a:ext>
            </a:extLst>
          </p:cNvPr>
          <p:cNvSpPr/>
          <p:nvPr/>
        </p:nvSpPr>
        <p:spPr>
          <a:xfrm>
            <a:off x="7395017" y="5347639"/>
            <a:ext cx="873842" cy="193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67" name="타원 244">
            <a:extLst>
              <a:ext uri="{FF2B5EF4-FFF2-40B4-BE49-F238E27FC236}">
                <a16:creationId xmlns:a16="http://schemas.microsoft.com/office/drawing/2014/main" id="{C7BB900A-7F36-864F-9B05-D94C03CBCDD2}"/>
              </a:ext>
            </a:extLst>
          </p:cNvPr>
          <p:cNvSpPr/>
          <p:nvPr/>
        </p:nvSpPr>
        <p:spPr>
          <a:xfrm>
            <a:off x="7404427" y="5275637"/>
            <a:ext cx="805949" cy="80594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168" name="직선 연결선 245">
            <a:extLst>
              <a:ext uri="{FF2B5EF4-FFF2-40B4-BE49-F238E27FC236}">
                <a16:creationId xmlns:a16="http://schemas.microsoft.com/office/drawing/2014/main" id="{E90B0889-1B69-9C4C-AF6E-2738CB9F3CF0}"/>
              </a:ext>
            </a:extLst>
          </p:cNvPr>
          <p:cNvCxnSpPr/>
          <p:nvPr/>
        </p:nvCxnSpPr>
        <p:spPr>
          <a:xfrm>
            <a:off x="7132300" y="5684022"/>
            <a:ext cx="1359884" cy="0"/>
          </a:xfrm>
          <a:prstGeom prst="line">
            <a:avLst/>
          </a:prstGeom>
          <a:ln w="254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직선 연결선 246">
            <a:extLst>
              <a:ext uri="{FF2B5EF4-FFF2-40B4-BE49-F238E27FC236}">
                <a16:creationId xmlns:a16="http://schemas.microsoft.com/office/drawing/2014/main" id="{DD008FAF-A9BF-184F-808E-DE4DEF8F96D3}"/>
              </a:ext>
            </a:extLst>
          </p:cNvPr>
          <p:cNvCxnSpPr/>
          <p:nvPr/>
        </p:nvCxnSpPr>
        <p:spPr>
          <a:xfrm>
            <a:off x="7132300" y="5462287"/>
            <a:ext cx="1359884" cy="0"/>
          </a:xfrm>
          <a:prstGeom prst="line">
            <a:avLst/>
          </a:prstGeom>
          <a:ln w="254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직선 연결선 247">
            <a:extLst>
              <a:ext uri="{FF2B5EF4-FFF2-40B4-BE49-F238E27FC236}">
                <a16:creationId xmlns:a16="http://schemas.microsoft.com/office/drawing/2014/main" id="{15852162-5823-D541-A5D8-1AED65A2E88B}"/>
              </a:ext>
            </a:extLst>
          </p:cNvPr>
          <p:cNvCxnSpPr/>
          <p:nvPr/>
        </p:nvCxnSpPr>
        <p:spPr>
          <a:xfrm>
            <a:off x="7132300" y="5905757"/>
            <a:ext cx="1359884" cy="0"/>
          </a:xfrm>
          <a:prstGeom prst="line">
            <a:avLst/>
          </a:prstGeom>
          <a:ln w="254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>
            <a:extLst>
              <a:ext uri="{FF2B5EF4-FFF2-40B4-BE49-F238E27FC236}">
                <a16:creationId xmlns:a16="http://schemas.microsoft.com/office/drawing/2014/main" id="{9DE36B13-8BC0-D749-8754-B83C027C0229}"/>
              </a:ext>
            </a:extLst>
          </p:cNvPr>
          <p:cNvSpPr txBox="1"/>
          <p:nvPr/>
        </p:nvSpPr>
        <p:spPr>
          <a:xfrm>
            <a:off x="7060905" y="5893512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2"/>
                </a:solidFill>
                <a:latin typeface="Cambria" panose="02040503050406030204" pitchFamily="18" charset="0"/>
              </a:rPr>
              <a:t>11</a:t>
            </a:r>
            <a:endParaRPr lang="ko-KR" altLang="en-US" sz="1600" dirty="0">
              <a:solidFill>
                <a:schemeClr val="bg2"/>
              </a:solidFill>
              <a:latin typeface="Cambria" panose="02040503050406030204" pitchFamily="18" charset="0"/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F6E39D1C-567E-434A-92DB-485B9B16FA3F}"/>
              </a:ext>
            </a:extLst>
          </p:cNvPr>
          <p:cNvSpPr txBox="1"/>
          <p:nvPr/>
        </p:nvSpPr>
        <p:spPr>
          <a:xfrm>
            <a:off x="7060905" y="5671779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2"/>
                </a:solidFill>
                <a:latin typeface="Cambria" panose="02040503050406030204" pitchFamily="18" charset="0"/>
              </a:rPr>
              <a:t>01</a:t>
            </a:r>
            <a:endParaRPr lang="ko-KR" altLang="en-US" sz="1600" dirty="0">
              <a:solidFill>
                <a:schemeClr val="bg2"/>
              </a:solidFill>
              <a:latin typeface="Cambria" panose="02040503050406030204" pitchFamily="18" charset="0"/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67D8AC69-E20A-FB41-A10F-2E30D1ECB53A}"/>
              </a:ext>
            </a:extLst>
          </p:cNvPr>
          <p:cNvSpPr txBox="1"/>
          <p:nvPr/>
        </p:nvSpPr>
        <p:spPr>
          <a:xfrm>
            <a:off x="7060905" y="5450044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2"/>
                </a:solidFill>
                <a:latin typeface="Cambria" panose="02040503050406030204" pitchFamily="18" charset="0"/>
              </a:rPr>
              <a:t>00</a:t>
            </a:r>
            <a:endParaRPr lang="ko-KR" altLang="en-US" sz="1600" dirty="0">
              <a:solidFill>
                <a:schemeClr val="bg2"/>
              </a:solidFill>
              <a:latin typeface="Cambria" panose="02040503050406030204" pitchFamily="18" charset="0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E7AC5E4A-63F9-4948-88EF-93DE22614D78}"/>
              </a:ext>
            </a:extLst>
          </p:cNvPr>
          <p:cNvSpPr txBox="1"/>
          <p:nvPr/>
        </p:nvSpPr>
        <p:spPr>
          <a:xfrm>
            <a:off x="7060905" y="5228309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latin typeface="Cambria" panose="02040503050406030204" pitchFamily="18" charset="0"/>
              </a:rPr>
              <a:t>10</a:t>
            </a:r>
            <a:endParaRPr lang="ko-KR" altLang="en-US" sz="1600" b="1" dirty="0">
              <a:latin typeface="Cambria" panose="02040503050406030204" pitchFamily="18" charset="0"/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B6211062-1727-BD41-8024-1BD2EE1068EC}"/>
              </a:ext>
            </a:extLst>
          </p:cNvPr>
          <p:cNvSpPr txBox="1"/>
          <p:nvPr/>
        </p:nvSpPr>
        <p:spPr>
          <a:xfrm>
            <a:off x="7060905" y="5450683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C00000"/>
                </a:solidFill>
                <a:latin typeface="Cambria" panose="02040503050406030204" pitchFamily="18" charset="0"/>
              </a:rPr>
              <a:t>00</a:t>
            </a:r>
            <a:endParaRPr lang="ko-KR" altLang="en-US" sz="16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C9CA1243-4916-DA4C-963D-83983474A40F}"/>
              </a:ext>
            </a:extLst>
          </p:cNvPr>
          <p:cNvSpPr txBox="1"/>
          <p:nvPr/>
        </p:nvSpPr>
        <p:spPr>
          <a:xfrm>
            <a:off x="6680659" y="6148503"/>
            <a:ext cx="22451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C00000"/>
                </a:solidFill>
                <a:latin typeface="Cambria" panose="02040503050406030204" pitchFamily="18" charset="0"/>
              </a:rPr>
              <a:t>Retention error!</a:t>
            </a:r>
            <a:endParaRPr lang="ko-KR" altLang="en-US" sz="1600" b="1" i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77" name="직사각형 254">
            <a:extLst>
              <a:ext uri="{FF2B5EF4-FFF2-40B4-BE49-F238E27FC236}">
                <a16:creationId xmlns:a16="http://schemas.microsoft.com/office/drawing/2014/main" id="{03C268A2-6273-7E47-A0E2-858A20144B52}"/>
              </a:ext>
            </a:extLst>
          </p:cNvPr>
          <p:cNvSpPr/>
          <p:nvPr/>
        </p:nvSpPr>
        <p:spPr>
          <a:xfrm>
            <a:off x="1018572" y="5347639"/>
            <a:ext cx="873842" cy="70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178" name="그룹 219">
            <a:extLst>
              <a:ext uri="{FF2B5EF4-FFF2-40B4-BE49-F238E27FC236}">
                <a16:creationId xmlns:a16="http://schemas.microsoft.com/office/drawing/2014/main" id="{57128EC0-7463-BB4B-A62B-CC7219976C11}"/>
              </a:ext>
            </a:extLst>
          </p:cNvPr>
          <p:cNvGrpSpPr/>
          <p:nvPr/>
        </p:nvGrpSpPr>
        <p:grpSpPr>
          <a:xfrm>
            <a:off x="651816" y="5228309"/>
            <a:ext cx="1431279" cy="911424"/>
            <a:chOff x="378147" y="3212976"/>
            <a:chExt cx="1431279" cy="911424"/>
          </a:xfrm>
        </p:grpSpPr>
        <p:sp>
          <p:nvSpPr>
            <p:cNvPr id="179" name="타원 220">
              <a:extLst>
                <a:ext uri="{FF2B5EF4-FFF2-40B4-BE49-F238E27FC236}">
                  <a16:creationId xmlns:a16="http://schemas.microsoft.com/office/drawing/2014/main" id="{706FC218-4DFE-8047-8FF2-A6F26277F7BB}"/>
                </a:ext>
              </a:extLst>
            </p:cNvPr>
            <p:cNvSpPr/>
            <p:nvPr/>
          </p:nvSpPr>
          <p:spPr>
            <a:xfrm>
              <a:off x="721669" y="3260304"/>
              <a:ext cx="805949" cy="80594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180" name="직선 연결선 221">
              <a:extLst>
                <a:ext uri="{FF2B5EF4-FFF2-40B4-BE49-F238E27FC236}">
                  <a16:creationId xmlns:a16="http://schemas.microsoft.com/office/drawing/2014/main" id="{406828B7-B1A8-AB4F-908E-5B9F3E4476CA}"/>
                </a:ext>
              </a:extLst>
            </p:cNvPr>
            <p:cNvCxnSpPr/>
            <p:nvPr/>
          </p:nvCxnSpPr>
          <p:spPr>
            <a:xfrm>
              <a:off x="449542" y="3668689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직선 연결선 222">
              <a:extLst>
                <a:ext uri="{FF2B5EF4-FFF2-40B4-BE49-F238E27FC236}">
                  <a16:creationId xmlns:a16="http://schemas.microsoft.com/office/drawing/2014/main" id="{F0794A1B-4715-9D40-A20F-A17B8DF190B9}"/>
                </a:ext>
              </a:extLst>
            </p:cNvPr>
            <p:cNvCxnSpPr/>
            <p:nvPr/>
          </p:nvCxnSpPr>
          <p:spPr>
            <a:xfrm>
              <a:off x="449542" y="3446954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직선 연결선 223">
              <a:extLst>
                <a:ext uri="{FF2B5EF4-FFF2-40B4-BE49-F238E27FC236}">
                  <a16:creationId xmlns:a16="http://schemas.microsoft.com/office/drawing/2014/main" id="{A5F35873-B439-3F45-9EC3-F7F88D800486}"/>
                </a:ext>
              </a:extLst>
            </p:cNvPr>
            <p:cNvCxnSpPr/>
            <p:nvPr/>
          </p:nvCxnSpPr>
          <p:spPr>
            <a:xfrm>
              <a:off x="449542" y="3890424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6797247A-C18D-B140-A68D-A6DE90B857F3}"/>
                </a:ext>
              </a:extLst>
            </p:cNvPr>
            <p:cNvSpPr txBox="1"/>
            <p:nvPr/>
          </p:nvSpPr>
          <p:spPr>
            <a:xfrm>
              <a:off x="378147" y="3878179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11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1FF5B889-3C76-A940-ADC9-1E39A27EF02E}"/>
                </a:ext>
              </a:extLst>
            </p:cNvPr>
            <p:cNvSpPr txBox="1"/>
            <p:nvPr/>
          </p:nvSpPr>
          <p:spPr>
            <a:xfrm>
              <a:off x="378147" y="3656446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8A9B8C28-9C88-3947-9D37-3F0B2B685DF9}"/>
                </a:ext>
              </a:extLst>
            </p:cNvPr>
            <p:cNvSpPr txBox="1"/>
            <p:nvPr/>
          </p:nvSpPr>
          <p:spPr>
            <a:xfrm>
              <a:off x="378147" y="3434711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00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01BB3274-01ED-8242-AB58-4550275A144F}"/>
                </a:ext>
              </a:extLst>
            </p:cNvPr>
            <p:cNvSpPr txBox="1"/>
            <p:nvPr/>
          </p:nvSpPr>
          <p:spPr>
            <a:xfrm>
              <a:off x="378147" y="3212976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dirty="0">
                  <a:latin typeface="Cambria" panose="02040503050406030204" pitchFamily="18" charset="0"/>
                </a:rPr>
                <a:t>10</a:t>
              </a:r>
              <a:endParaRPr lang="ko-KR" altLang="en-US" sz="1600" b="1" dirty="0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4275052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81" grpId="0" animBg="1"/>
      <p:bldP spid="83" grpId="0" animBg="1"/>
      <p:bldP spid="84" grpId="0" animBg="1"/>
      <p:bldP spid="85" grpId="0" animBg="1"/>
      <p:bldP spid="86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33" grpId="0" animBg="1"/>
      <p:bldP spid="134" grpId="0" animBg="1"/>
      <p:bldP spid="135" grpId="0" animBg="1"/>
      <p:bldP spid="139" grpId="0"/>
      <p:bldP spid="140" grpId="0"/>
      <p:bldP spid="141" grpId="0"/>
      <p:bldP spid="141" grpId="1"/>
      <p:bldP spid="142" grpId="0"/>
      <p:bldP spid="143" grpId="0"/>
      <p:bldP spid="144" grpId="0"/>
      <p:bldP spid="151" grpId="0" animBg="1"/>
      <p:bldP spid="153" grpId="0" animBg="1"/>
      <p:bldP spid="154" grpId="0" animBg="1"/>
      <p:bldP spid="155" grpId="0" animBg="1"/>
      <p:bldP spid="156" grpId="0" animBg="1"/>
      <p:bldP spid="166" grpId="0" animBg="1"/>
      <p:bldP spid="167" grpId="0" animBg="1"/>
      <p:bldP spid="171" grpId="0"/>
      <p:bldP spid="172" grpId="0"/>
      <p:bldP spid="173" grpId="0"/>
      <p:bldP spid="173" grpId="1"/>
      <p:bldP spid="174" grpId="0"/>
      <p:bldP spid="175" grpId="0"/>
      <p:bldP spid="176" grpId="0"/>
      <p:bldP spid="17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NAND String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Multiple (e.g., 128) flash cells are serially connected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263661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A1D3E41-5263-3A45-AAFB-426DE1B5CAB4}"/>
              </a:ext>
            </a:extLst>
          </p:cNvPr>
          <p:cNvGrpSpPr/>
          <p:nvPr/>
        </p:nvGrpSpPr>
        <p:grpSpPr>
          <a:xfrm>
            <a:off x="1446581" y="2534949"/>
            <a:ext cx="795849" cy="2819400"/>
            <a:chOff x="1371600" y="2286000"/>
            <a:chExt cx="914400" cy="323938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B0F4856D-C104-AB49-8B84-9ABE9319A2D8}"/>
                </a:ext>
              </a:extLst>
            </p:cNvPr>
            <p:cNvGrpSpPr/>
            <p:nvPr/>
          </p:nvGrpSpPr>
          <p:grpSpPr>
            <a:xfrm rot="16200000">
              <a:off x="1321981" y="2335620"/>
              <a:ext cx="708838" cy="609600"/>
              <a:chOff x="1828800" y="2286000"/>
              <a:chExt cx="1905000" cy="1638300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9D5F09E4-4343-F746-8901-F6A54B591C7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3F2F7F47-06AA-8C49-A602-ED3C60238C2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0B76D198-5C95-784F-9FE1-18BB711565B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DA5BAF3B-A6CB-4746-B826-1141C8017F4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AEFFE635-2895-A841-B7EB-3455CF64D5E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96217726-C9F7-0F4F-AAA5-274254B448A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7D5E549F-73AF-9946-BD33-70052E7FBA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E1494AA9-07FF-FF4B-A517-BE6408C85FC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A11D8A2-7F47-7642-8050-41CD612FDAFB}"/>
                </a:ext>
              </a:extLst>
            </p:cNvPr>
            <p:cNvGrpSpPr/>
            <p:nvPr/>
          </p:nvGrpSpPr>
          <p:grpSpPr>
            <a:xfrm rot="16200000">
              <a:off x="1321981" y="3021420"/>
              <a:ext cx="708838" cy="609600"/>
              <a:chOff x="1828800" y="2286000"/>
              <a:chExt cx="1905000" cy="1638300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FE7E3B3A-476B-844D-8D4C-15729EF650A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7097403F-5404-774A-9577-6199E0DD3E7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25D633C9-5C91-B340-BC31-6F1E9446100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E29D6C12-9815-CB47-999C-5A80AFE0359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3C246ECC-E4F4-3D4B-ADFB-FD91B0A3D75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C1496EB4-813D-F143-B4A9-CACA557A874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4F167EDF-CD30-9749-9606-4EB0EED103D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01F8427F-D587-4E4A-AA24-6FBFE87C20D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E821DB8-4E77-124D-9CF8-914435FAF518}"/>
                </a:ext>
              </a:extLst>
            </p:cNvPr>
            <p:cNvGrpSpPr/>
            <p:nvPr/>
          </p:nvGrpSpPr>
          <p:grpSpPr>
            <a:xfrm rot="16200000">
              <a:off x="1321981" y="4009472"/>
              <a:ext cx="708838" cy="609600"/>
              <a:chOff x="1828800" y="2286000"/>
              <a:chExt cx="1905000" cy="1638300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7553A75-2955-4B43-BD7A-005DD06F1C4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5C2B1DEE-3E32-2F4E-8F99-75D7C32EE4B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F3C456BA-6896-C947-8122-0503DBB9CAC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8E8CA02C-84D8-C546-A979-EF741E568D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90C186F-4FBB-A944-92C2-E4B0EB5C682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062B15F-9CF5-5A46-B41D-4C2274BD479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29DEE7D7-3083-204C-9509-C38EB956186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32B1B6DE-7181-564A-93D5-B054B2A440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9FA9837-BE66-6A47-99EC-9AAE3BF1550C}"/>
                </a:ext>
              </a:extLst>
            </p:cNvPr>
            <p:cNvGrpSpPr/>
            <p:nvPr/>
          </p:nvGrpSpPr>
          <p:grpSpPr>
            <a:xfrm rot="16200000">
              <a:off x="1237809" y="4781992"/>
              <a:ext cx="877181" cy="609600"/>
              <a:chOff x="1376378" y="2286000"/>
              <a:chExt cx="2357422" cy="1638301"/>
            </a:xfrm>
          </p:grpSpPr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84057CEE-D372-6B4C-BE5E-5D5C0237A4D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1831189" y="3469490"/>
                <a:ext cx="0" cy="90962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6A2B5749-6DA0-B140-9755-6DA060C3A3B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0014105-F9D2-0C4E-9C9D-0823642D6B6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145B9EE7-7FA9-0047-BAC3-29D2E69C7CF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75550BB-CC19-5D4B-B5FB-963A3030B26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7C45E92C-78DD-F542-A011-BF88863C1BA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3BDA0F39-DFDE-2F42-921A-C3A138195AB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A01931BD-BD32-5742-9069-64A4962F0D8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64931C4-4544-3644-BEF5-3D8D8C4BEE0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81202" y="2286000"/>
              <a:ext cx="30479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4E1B439-B535-424B-BC7C-DBECAEC5CB99}"/>
                </a:ext>
              </a:extLst>
            </p:cNvPr>
            <p:cNvSpPr txBox="1"/>
            <p:nvPr/>
          </p:nvSpPr>
          <p:spPr>
            <a:xfrm rot="16200000">
              <a:off x="1740586" y="3648843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1557630" y="1702229"/>
            <a:ext cx="141417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Bitline (BL)</a:t>
            </a:r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934A3928-1B04-5C4C-8ECF-F54B7CF41D5A}"/>
              </a:ext>
            </a:extLst>
          </p:cNvPr>
          <p:cNvGrpSpPr/>
          <p:nvPr/>
        </p:nvGrpSpPr>
        <p:grpSpPr>
          <a:xfrm>
            <a:off x="604299" y="2528501"/>
            <a:ext cx="843501" cy="2557995"/>
            <a:chOff x="604299" y="2528501"/>
            <a:chExt cx="843501" cy="2557995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34D9052-B561-DF49-8048-AD5E1D82D731}"/>
                </a:ext>
              </a:extLst>
            </p:cNvPr>
            <p:cNvSpPr txBox="1"/>
            <p:nvPr/>
          </p:nvSpPr>
          <p:spPr>
            <a:xfrm>
              <a:off x="604299" y="2528501"/>
              <a:ext cx="843501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solidFill>
                    <a:srgbClr val="C00000"/>
                  </a:solidFill>
                  <a:latin typeface="Cambria" panose="02040503050406030204" pitchFamily="18" charset="0"/>
                </a:rPr>
                <a:t>PASS</a:t>
              </a:r>
            </a:p>
            <a:p>
              <a:pPr algn="ctr"/>
              <a:r>
                <a:rPr lang="en-CH" b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(&gt; 6V)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9DC4FAB2-BF17-C947-868E-B177A8CA7F46}"/>
                </a:ext>
              </a:extLst>
            </p:cNvPr>
            <p:cNvSpPr txBox="1"/>
            <p:nvPr/>
          </p:nvSpPr>
          <p:spPr>
            <a:xfrm>
              <a:off x="722253" y="4122684"/>
              <a:ext cx="652423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solidFill>
                    <a:srgbClr val="C00000"/>
                  </a:solidFill>
                  <a:latin typeface="Cambria" panose="02040503050406030204" pitchFamily="18" charset="0"/>
                </a:rPr>
                <a:t>PASS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A36BAF6-B7B4-0242-B7AB-9D0C63AE7020}"/>
                </a:ext>
              </a:extLst>
            </p:cNvPr>
            <p:cNvSpPr txBox="1"/>
            <p:nvPr/>
          </p:nvSpPr>
          <p:spPr>
            <a:xfrm>
              <a:off x="722253" y="4717164"/>
              <a:ext cx="652423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solidFill>
                    <a:srgbClr val="C00000"/>
                  </a:solidFill>
                  <a:latin typeface="Cambria" panose="02040503050406030204" pitchFamily="18" charset="0"/>
                </a:rPr>
                <a:t>PASS</a:t>
              </a: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24074585-552F-4047-9B82-92E7EED70A4C}"/>
              </a:ext>
            </a:extLst>
          </p:cNvPr>
          <p:cNvGrpSpPr/>
          <p:nvPr/>
        </p:nvGrpSpPr>
        <p:grpSpPr>
          <a:xfrm>
            <a:off x="214961" y="3094662"/>
            <a:ext cx="1867161" cy="936360"/>
            <a:chOff x="214961" y="3094662"/>
            <a:chExt cx="1867161" cy="936360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F07B457-1DB9-BF47-AA56-5DD81EA48F9A}"/>
                </a:ext>
              </a:extLst>
            </p:cNvPr>
            <p:cNvSpPr/>
            <p:nvPr/>
          </p:nvSpPr>
          <p:spPr bwMode="auto">
            <a:xfrm>
              <a:off x="1358838" y="3094662"/>
              <a:ext cx="723284" cy="692188"/>
            </a:xfrm>
            <a:prstGeom prst="ellipse">
              <a:avLst/>
            </a:prstGeom>
            <a:noFill/>
            <a:ln w="19050" cap="flat" cmpd="sng" algn="ctr">
              <a:solidFill>
                <a:srgbClr val="0432FF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2146E3C8-860F-DD4B-A29E-D4DBA62E33A8}"/>
                </a:ext>
              </a:extLst>
            </p:cNvPr>
            <p:cNvSpPr txBox="1"/>
            <p:nvPr/>
          </p:nvSpPr>
          <p:spPr>
            <a:xfrm>
              <a:off x="214961" y="3661690"/>
              <a:ext cx="131439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Target Cell</a:t>
              </a:r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57D94EF4-6378-0849-9F12-34FAFD26AD4B}"/>
              </a:ext>
            </a:extLst>
          </p:cNvPr>
          <p:cNvGrpSpPr/>
          <p:nvPr/>
        </p:nvGrpSpPr>
        <p:grpSpPr>
          <a:xfrm>
            <a:off x="2737697" y="1702229"/>
            <a:ext cx="2826122" cy="4469971"/>
            <a:chOff x="2737697" y="1702229"/>
            <a:chExt cx="2826122" cy="4469971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6A8E9E1-BE9C-8E44-A39B-17992501534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55680" y="2133599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3DE241E0-2F29-794F-9E93-1244FC46715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495133" y="3077855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3544AB59-DF2B-D54E-9BB9-A1853BA1F57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495133" y="2608983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0834B8C4-6DAE-A94C-B761-AB2250730637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495133" y="3674742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A611BC77-CCC8-FB4E-B03E-06C6A382FB76}"/>
                </a:ext>
              </a:extLst>
            </p:cNvPr>
            <p:cNvCxnSpPr>
              <a:cxnSpLocks/>
            </p:cNvCxnSpPr>
            <p:nvPr/>
          </p:nvCxnSpPr>
          <p:spPr bwMode="auto">
            <a:xfrm rot="10800000">
              <a:off x="4248359" y="3600710"/>
              <a:ext cx="320807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F790A3D8-F18F-5046-8A8B-29E34E5CDDB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495133" y="32058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AD4C5B89-02C1-BE4C-AFAD-01380AE7A307}"/>
                </a:ext>
              </a:extLst>
            </p:cNvPr>
            <p:cNvCxnSpPr>
              <a:cxnSpLocks/>
            </p:cNvCxnSpPr>
            <p:nvPr/>
          </p:nvCxnSpPr>
          <p:spPr bwMode="auto">
            <a:xfrm rot="10800000">
              <a:off x="4248359" y="3279902"/>
              <a:ext cx="320807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E4C40E7D-9937-F34D-95A4-02560A62F94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087955" y="3442773"/>
              <a:ext cx="32080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409B4487-F02C-3A44-9551-ACA8BE7C3DC3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989245" y="3442773"/>
              <a:ext cx="32080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1E26D037-2543-5B45-A32A-BCB4DC9EC44F}"/>
                </a:ext>
              </a:extLst>
            </p:cNvPr>
            <p:cNvCxnSpPr>
              <a:cxnSpLocks/>
            </p:cNvCxnSpPr>
            <p:nvPr/>
          </p:nvCxnSpPr>
          <p:spPr bwMode="auto">
            <a:xfrm rot="16200000" flipV="1">
              <a:off x="4094124" y="3387249"/>
              <a:ext cx="0" cy="11104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C70F89D6-19CA-284F-94AF-63C2C255014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038600" y="3442773"/>
              <a:ext cx="32080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09AD7D5A-2935-E043-966B-53C165724DAC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495133" y="4585742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7FB1F35F-43E6-2B4C-A5DB-A3DF4491DA47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495133" y="4065822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A6597493-CD9B-1B44-96AB-C245285EE40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569166" y="5059767"/>
              <a:ext cx="0" cy="294583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AC84D5A8-A2C8-5141-9A87-BB28DA2AFAB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569168" y="2534949"/>
              <a:ext cx="265281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55E45F87-52E4-5D47-8E96-F800EF8875B5}"/>
                </a:ext>
              </a:extLst>
            </p:cNvPr>
            <p:cNvSpPr txBox="1"/>
            <p:nvPr/>
          </p:nvSpPr>
          <p:spPr>
            <a:xfrm rot="16200000">
              <a:off x="4359747" y="3721101"/>
              <a:ext cx="315589" cy="32144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9C1C898A-9514-6340-962D-C9CE52CAB696}"/>
                </a:ext>
              </a:extLst>
            </p:cNvPr>
            <p:cNvSpPr txBox="1"/>
            <p:nvPr/>
          </p:nvSpPr>
          <p:spPr>
            <a:xfrm>
              <a:off x="4149649" y="1702229"/>
              <a:ext cx="141417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Bitline (BL)</a:t>
              </a:r>
            </a:p>
          </p:txBody>
        </p:sp>
        <p:grpSp>
          <p:nvGrpSpPr>
            <p:cNvPr id="146" name="그룹 835">
              <a:extLst>
                <a:ext uri="{FF2B5EF4-FFF2-40B4-BE49-F238E27FC236}">
                  <a16:creationId xmlns:a16="http://schemas.microsoft.com/office/drawing/2014/main" id="{B611EFDE-2EB5-D64C-B6A4-6953634CD736}"/>
                </a:ext>
              </a:extLst>
            </p:cNvPr>
            <p:cNvGrpSpPr/>
            <p:nvPr/>
          </p:nvGrpSpPr>
          <p:grpSpPr>
            <a:xfrm rot="16200000">
              <a:off x="4392719" y="2774010"/>
              <a:ext cx="352384" cy="143512"/>
              <a:chOff x="5890169" y="4312037"/>
              <a:chExt cx="1895988" cy="1103725"/>
            </a:xfrm>
          </p:grpSpPr>
          <p:grpSp>
            <p:nvGrpSpPr>
              <p:cNvPr id="147" name="그룹 822">
                <a:extLst>
                  <a:ext uri="{FF2B5EF4-FFF2-40B4-BE49-F238E27FC236}">
                    <a16:creationId xmlns:a16="http://schemas.microsoft.com/office/drawing/2014/main" id="{8B286963-1162-AB4E-8DFB-CA085F49C32D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150" name="직선 연결선 771">
                  <a:extLst>
                    <a:ext uri="{FF2B5EF4-FFF2-40B4-BE49-F238E27FC236}">
                      <a16:creationId xmlns:a16="http://schemas.microsoft.com/office/drawing/2014/main" id="{B20790EE-613C-354C-A0FD-0A7AA735C3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51" name="직선 연결선 789">
                  <a:extLst>
                    <a:ext uri="{FF2B5EF4-FFF2-40B4-BE49-F238E27FC236}">
                      <a16:creationId xmlns:a16="http://schemas.microsoft.com/office/drawing/2014/main" id="{91FE546D-5961-D848-842A-29893DCFB8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52" name="직선 연결선 792">
                  <a:extLst>
                    <a:ext uri="{FF2B5EF4-FFF2-40B4-BE49-F238E27FC236}">
                      <a16:creationId xmlns:a16="http://schemas.microsoft.com/office/drawing/2014/main" id="{E8D34AF6-1013-DA44-A23A-F3C844FF6A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53" name="직선 연결선 807">
                  <a:extLst>
                    <a:ext uri="{FF2B5EF4-FFF2-40B4-BE49-F238E27FC236}">
                      <a16:creationId xmlns:a16="http://schemas.microsoft.com/office/drawing/2014/main" id="{D564404F-907A-BC46-9947-08BE672C1F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54" name="직선 연결선 810">
                  <a:extLst>
                    <a:ext uri="{FF2B5EF4-FFF2-40B4-BE49-F238E27FC236}">
                      <a16:creationId xmlns:a16="http://schemas.microsoft.com/office/drawing/2014/main" id="{FACD3B03-641F-7641-912A-3481309790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55" name="직선 연결선 815">
                  <a:extLst>
                    <a:ext uri="{FF2B5EF4-FFF2-40B4-BE49-F238E27FC236}">
                      <a16:creationId xmlns:a16="http://schemas.microsoft.com/office/drawing/2014/main" id="{06FB6458-00BE-1F43-BC8C-86AA71CB4D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56" name="직선 연결선 819">
                  <a:extLst>
                    <a:ext uri="{FF2B5EF4-FFF2-40B4-BE49-F238E27FC236}">
                      <a16:creationId xmlns:a16="http://schemas.microsoft.com/office/drawing/2014/main" id="{398F3576-8D6B-6A47-B7A7-D749DDCD42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148" name="직선 연결선 826">
                <a:extLst>
                  <a:ext uri="{FF2B5EF4-FFF2-40B4-BE49-F238E27FC236}">
                    <a16:creationId xmlns:a16="http://schemas.microsoft.com/office/drawing/2014/main" id="{11CFF7C9-6A49-6D4F-8F0E-18E061D2DD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noFill/>
              <a:ln w="25400" cap="rnd" cmpd="sng" algn="ctr">
                <a:solidFill>
                  <a:srgbClr val="C00000"/>
                </a:solidFill>
                <a:prstDash val="solid"/>
                <a:round/>
              </a:ln>
              <a:effectLst/>
            </p:spPr>
          </p:cxnSp>
          <p:cxnSp>
            <p:nvCxnSpPr>
              <p:cNvPr id="149" name="직선 연결선 832">
                <a:extLst>
                  <a:ext uri="{FF2B5EF4-FFF2-40B4-BE49-F238E27FC236}">
                    <a16:creationId xmlns:a16="http://schemas.microsoft.com/office/drawing/2014/main" id="{61A345E3-A83A-BA4C-AE83-D3B794EE712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noFill/>
              <a:ln w="25400" cap="rnd" cmpd="sng" algn="ctr">
                <a:solidFill>
                  <a:srgbClr val="C00000"/>
                </a:solidFill>
                <a:prstDash val="solid"/>
                <a:round/>
              </a:ln>
              <a:effectLst/>
            </p:spPr>
          </p:cxnSp>
        </p:grpSp>
        <p:grpSp>
          <p:nvGrpSpPr>
            <p:cNvPr id="157" name="그룹 835">
              <a:extLst>
                <a:ext uri="{FF2B5EF4-FFF2-40B4-BE49-F238E27FC236}">
                  <a16:creationId xmlns:a16="http://schemas.microsoft.com/office/drawing/2014/main" id="{08E5C5E4-0625-1541-BD2E-BC33D50E95E9}"/>
                </a:ext>
              </a:extLst>
            </p:cNvPr>
            <p:cNvGrpSpPr/>
            <p:nvPr/>
          </p:nvGrpSpPr>
          <p:grpSpPr>
            <a:xfrm rot="16200000">
              <a:off x="4400252" y="4247852"/>
              <a:ext cx="352384" cy="143512"/>
              <a:chOff x="5890169" y="4312037"/>
              <a:chExt cx="1895988" cy="1103725"/>
            </a:xfrm>
          </p:grpSpPr>
          <p:grpSp>
            <p:nvGrpSpPr>
              <p:cNvPr id="158" name="그룹 822">
                <a:extLst>
                  <a:ext uri="{FF2B5EF4-FFF2-40B4-BE49-F238E27FC236}">
                    <a16:creationId xmlns:a16="http://schemas.microsoft.com/office/drawing/2014/main" id="{0A8C9708-85A3-904E-9EF1-0BCBE9E5845F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161" name="직선 연결선 771">
                  <a:extLst>
                    <a:ext uri="{FF2B5EF4-FFF2-40B4-BE49-F238E27FC236}">
                      <a16:creationId xmlns:a16="http://schemas.microsoft.com/office/drawing/2014/main" id="{BA941633-0235-B944-ACE3-BA0F7956FA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2" name="직선 연결선 789">
                  <a:extLst>
                    <a:ext uri="{FF2B5EF4-FFF2-40B4-BE49-F238E27FC236}">
                      <a16:creationId xmlns:a16="http://schemas.microsoft.com/office/drawing/2014/main" id="{03F6E069-7906-6A4A-931E-2AE9EEA261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3" name="직선 연결선 792">
                  <a:extLst>
                    <a:ext uri="{FF2B5EF4-FFF2-40B4-BE49-F238E27FC236}">
                      <a16:creationId xmlns:a16="http://schemas.microsoft.com/office/drawing/2014/main" id="{87C4B5A3-2D96-2948-A7B1-AC278810FA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4" name="직선 연결선 807">
                  <a:extLst>
                    <a:ext uri="{FF2B5EF4-FFF2-40B4-BE49-F238E27FC236}">
                      <a16:creationId xmlns:a16="http://schemas.microsoft.com/office/drawing/2014/main" id="{550D46D1-33E6-2F4C-82F1-B90BF4DAC2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5" name="직선 연결선 810">
                  <a:extLst>
                    <a:ext uri="{FF2B5EF4-FFF2-40B4-BE49-F238E27FC236}">
                      <a16:creationId xmlns:a16="http://schemas.microsoft.com/office/drawing/2014/main" id="{F2001B04-2138-564D-B2FF-40F1A7016B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6" name="직선 연결선 815">
                  <a:extLst>
                    <a:ext uri="{FF2B5EF4-FFF2-40B4-BE49-F238E27FC236}">
                      <a16:creationId xmlns:a16="http://schemas.microsoft.com/office/drawing/2014/main" id="{6D4AC33E-7163-4349-829B-58A6C274FA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7" name="직선 연결선 819">
                  <a:extLst>
                    <a:ext uri="{FF2B5EF4-FFF2-40B4-BE49-F238E27FC236}">
                      <a16:creationId xmlns:a16="http://schemas.microsoft.com/office/drawing/2014/main" id="{D194849C-237E-B940-8E67-BF29F60058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159" name="직선 연결선 826">
                <a:extLst>
                  <a:ext uri="{FF2B5EF4-FFF2-40B4-BE49-F238E27FC236}">
                    <a16:creationId xmlns:a16="http://schemas.microsoft.com/office/drawing/2014/main" id="{29C892FA-53B4-764D-B6D2-5FE695BEE1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noFill/>
              <a:ln w="25400" cap="rnd" cmpd="sng" algn="ctr">
                <a:solidFill>
                  <a:srgbClr val="C00000"/>
                </a:solidFill>
                <a:prstDash val="solid"/>
                <a:round/>
              </a:ln>
              <a:effectLst/>
            </p:spPr>
          </p:cxnSp>
          <p:cxnSp>
            <p:nvCxnSpPr>
              <p:cNvPr id="160" name="직선 연결선 832">
                <a:extLst>
                  <a:ext uri="{FF2B5EF4-FFF2-40B4-BE49-F238E27FC236}">
                    <a16:creationId xmlns:a16="http://schemas.microsoft.com/office/drawing/2014/main" id="{049A8EA6-742B-8946-8EE6-D415969614F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noFill/>
              <a:ln w="25400" cap="rnd" cmpd="sng" algn="ctr">
                <a:solidFill>
                  <a:srgbClr val="C00000"/>
                </a:solidFill>
                <a:prstDash val="solid"/>
                <a:round/>
              </a:ln>
              <a:effectLst/>
            </p:spPr>
          </p:cxnSp>
        </p:grpSp>
        <p:grpSp>
          <p:nvGrpSpPr>
            <p:cNvPr id="168" name="그룹 835">
              <a:extLst>
                <a:ext uri="{FF2B5EF4-FFF2-40B4-BE49-F238E27FC236}">
                  <a16:creationId xmlns:a16="http://schemas.microsoft.com/office/drawing/2014/main" id="{8889E214-869F-D840-A418-1B8DDCE4060D}"/>
                </a:ext>
              </a:extLst>
            </p:cNvPr>
            <p:cNvGrpSpPr/>
            <p:nvPr/>
          </p:nvGrpSpPr>
          <p:grpSpPr>
            <a:xfrm rot="16200000">
              <a:off x="4392719" y="4792827"/>
              <a:ext cx="352384" cy="143512"/>
              <a:chOff x="5890169" y="4312037"/>
              <a:chExt cx="1895988" cy="1103725"/>
            </a:xfrm>
          </p:grpSpPr>
          <p:grpSp>
            <p:nvGrpSpPr>
              <p:cNvPr id="169" name="그룹 822">
                <a:extLst>
                  <a:ext uri="{FF2B5EF4-FFF2-40B4-BE49-F238E27FC236}">
                    <a16:creationId xmlns:a16="http://schemas.microsoft.com/office/drawing/2014/main" id="{9DA5AA8E-9668-E44E-94B6-2B524A002A9F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172" name="직선 연결선 771">
                  <a:extLst>
                    <a:ext uri="{FF2B5EF4-FFF2-40B4-BE49-F238E27FC236}">
                      <a16:creationId xmlns:a16="http://schemas.microsoft.com/office/drawing/2014/main" id="{A146AE83-88D7-CE49-9CBD-956BEA6B8C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73" name="직선 연결선 789">
                  <a:extLst>
                    <a:ext uri="{FF2B5EF4-FFF2-40B4-BE49-F238E27FC236}">
                      <a16:creationId xmlns:a16="http://schemas.microsoft.com/office/drawing/2014/main" id="{89874F23-93A5-EC4F-815A-B4D2E42E48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74" name="직선 연결선 792">
                  <a:extLst>
                    <a:ext uri="{FF2B5EF4-FFF2-40B4-BE49-F238E27FC236}">
                      <a16:creationId xmlns:a16="http://schemas.microsoft.com/office/drawing/2014/main" id="{6BF7BA46-99E5-EE49-918F-9C38CD53F2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75" name="직선 연결선 807">
                  <a:extLst>
                    <a:ext uri="{FF2B5EF4-FFF2-40B4-BE49-F238E27FC236}">
                      <a16:creationId xmlns:a16="http://schemas.microsoft.com/office/drawing/2014/main" id="{F7970233-9407-7D4B-9907-DB1DC199A3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76" name="직선 연결선 810">
                  <a:extLst>
                    <a:ext uri="{FF2B5EF4-FFF2-40B4-BE49-F238E27FC236}">
                      <a16:creationId xmlns:a16="http://schemas.microsoft.com/office/drawing/2014/main" id="{E013863D-75DA-9B43-8E15-01C066402B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77" name="직선 연결선 815">
                  <a:extLst>
                    <a:ext uri="{FF2B5EF4-FFF2-40B4-BE49-F238E27FC236}">
                      <a16:creationId xmlns:a16="http://schemas.microsoft.com/office/drawing/2014/main" id="{E6695DFA-1C02-5F44-8B48-3FE91C348F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78" name="직선 연결선 819">
                  <a:extLst>
                    <a:ext uri="{FF2B5EF4-FFF2-40B4-BE49-F238E27FC236}">
                      <a16:creationId xmlns:a16="http://schemas.microsoft.com/office/drawing/2014/main" id="{3A3C2375-E429-B04B-A1FF-AA828F5C64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170" name="직선 연결선 826">
                <a:extLst>
                  <a:ext uri="{FF2B5EF4-FFF2-40B4-BE49-F238E27FC236}">
                    <a16:creationId xmlns:a16="http://schemas.microsoft.com/office/drawing/2014/main" id="{70F009D3-6FF6-B947-A2CC-749D9BB5AB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noFill/>
              <a:ln w="25400" cap="rnd" cmpd="sng" algn="ctr">
                <a:solidFill>
                  <a:srgbClr val="C00000"/>
                </a:solidFill>
                <a:prstDash val="solid"/>
                <a:round/>
              </a:ln>
              <a:effectLst/>
            </p:spPr>
          </p:cxnSp>
          <p:cxnSp>
            <p:nvCxnSpPr>
              <p:cNvPr id="171" name="직선 연결선 832">
                <a:extLst>
                  <a:ext uri="{FF2B5EF4-FFF2-40B4-BE49-F238E27FC236}">
                    <a16:creationId xmlns:a16="http://schemas.microsoft.com/office/drawing/2014/main" id="{38BE06EC-204E-FD4E-8716-50C1EC2BEF2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noFill/>
              <a:ln w="25400" cap="rnd" cmpd="sng" algn="ctr">
                <a:solidFill>
                  <a:srgbClr val="C00000"/>
                </a:solidFill>
                <a:prstDash val="solid"/>
                <a:round/>
              </a:ln>
              <a:effectLst/>
            </p:spPr>
          </p:cxnSp>
        </p:grp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09530E59-57CE-464A-8C75-B1C8B7CF8F74}"/>
                </a:ext>
              </a:extLst>
            </p:cNvPr>
            <p:cNvSpPr/>
            <p:nvPr/>
          </p:nvSpPr>
          <p:spPr bwMode="auto">
            <a:xfrm>
              <a:off x="3954981" y="3094662"/>
              <a:ext cx="723284" cy="692188"/>
            </a:xfrm>
            <a:prstGeom prst="ellipse">
              <a:avLst/>
            </a:prstGeom>
            <a:noFill/>
            <a:ln w="19050" cap="flat" cmpd="sng" algn="ctr">
              <a:solidFill>
                <a:srgbClr val="0432FF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60" name="Up Arrow 59">
              <a:extLst>
                <a:ext uri="{FF2B5EF4-FFF2-40B4-BE49-F238E27FC236}">
                  <a16:creationId xmlns:a16="http://schemas.microsoft.com/office/drawing/2014/main" id="{6B945B2F-7A0E-6944-84C2-1183BDDAC17A}"/>
                </a:ext>
              </a:extLst>
            </p:cNvPr>
            <p:cNvSpPr/>
            <p:nvPr/>
          </p:nvSpPr>
          <p:spPr bwMode="auto">
            <a:xfrm rot="5400000">
              <a:off x="2970610" y="2990637"/>
              <a:ext cx="457200" cy="923026"/>
            </a:xfrm>
            <a:prstGeom prst="upArrow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BE3360A6-953D-499A-A1E6-0EFA9C8689E2}"/>
              </a:ext>
            </a:extLst>
          </p:cNvPr>
          <p:cNvSpPr txBox="1"/>
          <p:nvPr/>
        </p:nvSpPr>
        <p:spPr>
          <a:xfrm>
            <a:off x="320444" y="5326142"/>
            <a:ext cx="215165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6"/>
                </a:solidFill>
                <a:latin typeface="Cambria" panose="02040503050406030204" pitchFamily="18" charset="0"/>
              </a:rPr>
              <a:t>NAND String</a:t>
            </a:r>
            <a:endParaRPr lang="en-CH" b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567386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Today’s Agenda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ctr"/>
          <a:lstStyle/>
          <a:p>
            <a:r>
              <a:rPr lang="en-US" sz="3200" dirty="0"/>
              <a:t>SSD Organization &amp; Request Handling</a:t>
            </a:r>
          </a:p>
          <a:p>
            <a:endParaRPr lang="en-US" sz="3200" dirty="0"/>
          </a:p>
          <a:p>
            <a:r>
              <a:rPr lang="en-US" sz="3200" dirty="0"/>
              <a:t>NAND Flash Organization</a:t>
            </a:r>
          </a:p>
          <a:p>
            <a:endParaRPr lang="en-US" sz="3200" dirty="0"/>
          </a:p>
          <a:p>
            <a:r>
              <a:rPr lang="en-US" sz="3200" dirty="0"/>
              <a:t>NAND Flash Operations</a:t>
            </a:r>
            <a:endParaRPr lang="en-CH" sz="3200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19F5B9D6-98FC-437A-908C-6F716F60E6F5}"/>
              </a:ext>
            </a:extLst>
          </p:cNvPr>
          <p:cNvSpPr txBox="1">
            <a:spLocks/>
          </p:cNvSpPr>
          <p:nvPr/>
        </p:nvSpPr>
        <p:spPr bwMode="auto">
          <a:xfrm>
            <a:off x="228600" y="914400"/>
            <a:ext cx="8610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3200" kern="0" dirty="0"/>
              <a:t>SSD Organization &amp; Request Handling</a:t>
            </a:r>
          </a:p>
          <a:p>
            <a:endParaRPr lang="en-US" sz="3200" kern="0" dirty="0"/>
          </a:p>
          <a:p>
            <a:r>
              <a:rPr lang="en-US" sz="3200" kern="0" dirty="0">
                <a:solidFill>
                  <a:schemeClr val="bg1">
                    <a:lumMod val="65000"/>
                  </a:schemeClr>
                </a:solidFill>
              </a:rPr>
              <a:t>NAND Flash Organization</a:t>
            </a:r>
          </a:p>
          <a:p>
            <a:endParaRPr lang="en-US" sz="3200" kern="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3200" kern="0" dirty="0">
                <a:solidFill>
                  <a:schemeClr val="bg1">
                    <a:lumMod val="65000"/>
                  </a:schemeClr>
                </a:solidFill>
              </a:rPr>
              <a:t>NAND Flash Operations</a:t>
            </a:r>
            <a:endParaRPr lang="en-CH" sz="3200" kern="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215046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Pages and Blocks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A large number (&gt; 100,000) of cells operate concurrently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263661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A1D3E41-5263-3A45-AAFB-426DE1B5CAB4}"/>
              </a:ext>
            </a:extLst>
          </p:cNvPr>
          <p:cNvGrpSpPr/>
          <p:nvPr/>
        </p:nvGrpSpPr>
        <p:grpSpPr>
          <a:xfrm>
            <a:off x="1446581" y="2534949"/>
            <a:ext cx="795849" cy="2819400"/>
            <a:chOff x="1371600" y="2286000"/>
            <a:chExt cx="914400" cy="323938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B0F4856D-C104-AB49-8B84-9ABE9319A2D8}"/>
                </a:ext>
              </a:extLst>
            </p:cNvPr>
            <p:cNvGrpSpPr/>
            <p:nvPr/>
          </p:nvGrpSpPr>
          <p:grpSpPr>
            <a:xfrm rot="16200000">
              <a:off x="1321981" y="2335620"/>
              <a:ext cx="708838" cy="609600"/>
              <a:chOff x="1828800" y="2286000"/>
              <a:chExt cx="1905000" cy="1638300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9D5F09E4-4343-F746-8901-F6A54B591C7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3F2F7F47-06AA-8C49-A602-ED3C60238C2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0B76D198-5C95-784F-9FE1-18BB711565B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DA5BAF3B-A6CB-4746-B826-1141C8017F4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AEFFE635-2895-A841-B7EB-3455CF64D5E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96217726-C9F7-0F4F-AAA5-274254B448A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7D5E549F-73AF-9946-BD33-70052E7FBA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E1494AA9-07FF-FF4B-A517-BE6408C85FC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A11D8A2-7F47-7642-8050-41CD612FDAFB}"/>
                </a:ext>
              </a:extLst>
            </p:cNvPr>
            <p:cNvGrpSpPr/>
            <p:nvPr/>
          </p:nvGrpSpPr>
          <p:grpSpPr>
            <a:xfrm rot="16200000">
              <a:off x="1321981" y="3021420"/>
              <a:ext cx="708838" cy="609600"/>
              <a:chOff x="1828800" y="2286000"/>
              <a:chExt cx="1905000" cy="1638300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FE7E3B3A-476B-844D-8D4C-15729EF650A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7097403F-5404-774A-9577-6199E0DD3E7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25D633C9-5C91-B340-BC31-6F1E9446100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E29D6C12-9815-CB47-999C-5A80AFE0359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3C246ECC-E4F4-3D4B-ADFB-FD91B0A3D75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C1496EB4-813D-F143-B4A9-CACA557A874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4F167EDF-CD30-9749-9606-4EB0EED103D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01F8427F-D587-4E4A-AA24-6FBFE87C20D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E821DB8-4E77-124D-9CF8-914435FAF518}"/>
                </a:ext>
              </a:extLst>
            </p:cNvPr>
            <p:cNvGrpSpPr/>
            <p:nvPr/>
          </p:nvGrpSpPr>
          <p:grpSpPr>
            <a:xfrm rot="16200000">
              <a:off x="1321981" y="4009472"/>
              <a:ext cx="708838" cy="609600"/>
              <a:chOff x="1828800" y="2286000"/>
              <a:chExt cx="1905000" cy="1638300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7553A75-2955-4B43-BD7A-005DD06F1C4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5C2B1DEE-3E32-2F4E-8F99-75D7C32EE4B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F3C456BA-6896-C947-8122-0503DBB9CAC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8E8CA02C-84D8-C546-A979-EF741E568D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90C186F-4FBB-A944-92C2-E4B0EB5C682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062B15F-9CF5-5A46-B41D-4C2274BD479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29DEE7D7-3083-204C-9509-C38EB956186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32B1B6DE-7181-564A-93D5-B054B2A440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9FA9837-BE66-6A47-99EC-9AAE3BF1550C}"/>
                </a:ext>
              </a:extLst>
            </p:cNvPr>
            <p:cNvGrpSpPr/>
            <p:nvPr/>
          </p:nvGrpSpPr>
          <p:grpSpPr>
            <a:xfrm rot="16200000">
              <a:off x="1237809" y="4781992"/>
              <a:ext cx="877181" cy="609600"/>
              <a:chOff x="1376378" y="2286000"/>
              <a:chExt cx="2357422" cy="1638301"/>
            </a:xfrm>
          </p:grpSpPr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84057CEE-D372-6B4C-BE5E-5D5C0237A4D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1831189" y="3469490"/>
                <a:ext cx="0" cy="90962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6A2B5749-6DA0-B140-9755-6DA060C3A3B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0014105-F9D2-0C4E-9C9D-0823642D6B6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145B9EE7-7FA9-0047-BAC3-29D2E69C7CF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75550BB-CC19-5D4B-B5FB-963A3030B26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7C45E92C-78DD-F542-A011-BF88863C1BA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3BDA0F39-DFDE-2F42-921A-C3A138195AB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A01931BD-BD32-5742-9069-64A4962F0D8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64931C4-4544-3644-BEF5-3D8D8C4BEE0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81202" y="2286000"/>
              <a:ext cx="30479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4E1B439-B535-424B-BC7C-DBECAEC5CB99}"/>
                </a:ext>
              </a:extLst>
            </p:cNvPr>
            <p:cNvSpPr txBox="1"/>
            <p:nvPr/>
          </p:nvSpPr>
          <p:spPr>
            <a:xfrm rot="16200000">
              <a:off x="1740586" y="3648843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1988036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505200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CCC96504-D5A6-A049-B14E-5A5C20FA9637}"/>
              </a:ext>
            </a:extLst>
          </p:cNvPr>
          <p:cNvGrpSpPr/>
          <p:nvPr/>
        </p:nvGrpSpPr>
        <p:grpSpPr>
          <a:xfrm>
            <a:off x="2688120" y="2534949"/>
            <a:ext cx="795849" cy="2819400"/>
            <a:chOff x="1371600" y="2286000"/>
            <a:chExt cx="914400" cy="3239382"/>
          </a:xfrm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663B1348-F476-2345-93EB-F69521059C47}"/>
                </a:ext>
              </a:extLst>
            </p:cNvPr>
            <p:cNvGrpSpPr/>
            <p:nvPr/>
          </p:nvGrpSpPr>
          <p:grpSpPr>
            <a:xfrm rot="16200000">
              <a:off x="1321981" y="2335620"/>
              <a:ext cx="708838" cy="609600"/>
              <a:chOff x="1828800" y="2286000"/>
              <a:chExt cx="1905000" cy="1638300"/>
            </a:xfrm>
          </p:grpSpPr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455F4B1A-81D4-9346-9F46-DB60BBBDF62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B9A62357-4CDE-EE48-A146-EC66E4EA455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912081BD-6A95-944E-9031-A07A64C5826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7C01CB77-FFAC-DC4F-9846-62FA92071D6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BF80EED5-73A3-7E4B-BB23-ACC16C1B757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99385877-6203-C145-BAAE-3978B6637B9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06C39C15-42EA-4F4B-B375-4234D91BC0E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06D621BF-BEF6-7948-8CF0-CCA7B70078B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367C1B34-1B0F-1B4D-979D-B61C9C0C4166}"/>
                </a:ext>
              </a:extLst>
            </p:cNvPr>
            <p:cNvGrpSpPr/>
            <p:nvPr/>
          </p:nvGrpSpPr>
          <p:grpSpPr>
            <a:xfrm rot="16200000">
              <a:off x="1321981" y="3021420"/>
              <a:ext cx="708838" cy="609600"/>
              <a:chOff x="1828800" y="2286000"/>
              <a:chExt cx="1905000" cy="1638300"/>
            </a:xfrm>
          </p:grpSpPr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3999C08F-6E52-294B-B7F2-009D89047DD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7576091D-4EF2-AE42-9CD8-CD1546B0586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7C52DDC2-23DF-D443-AF66-C8C461ED36D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A502891D-E9A8-7B4E-9002-BEDDA24DA25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275D103D-9B85-BC48-B1CC-21C0A18F4BC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4F3DCBEF-BEF6-5B45-86A1-AEA14CBBAAA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1F603203-C781-5041-A185-B1105E3A736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4A48EF71-3F2C-E747-A8AE-5189DF49EEF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3DC3C2A7-0E13-3341-B97B-3AB5BFA33856}"/>
                </a:ext>
              </a:extLst>
            </p:cNvPr>
            <p:cNvGrpSpPr/>
            <p:nvPr/>
          </p:nvGrpSpPr>
          <p:grpSpPr>
            <a:xfrm rot="16200000">
              <a:off x="1321981" y="4009472"/>
              <a:ext cx="708838" cy="609600"/>
              <a:chOff x="1828800" y="2286000"/>
              <a:chExt cx="1905000" cy="1638300"/>
            </a:xfrm>
          </p:grpSpPr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74AD29DB-87B7-BF40-8295-77CF1289BB3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B643243A-8970-8746-8085-AEFA2AB8AAE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D6421A0F-3D5E-F541-830D-E9AFE414C2A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69F02FE8-EC57-6540-AF6A-AFDC15292E6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F320CC31-A54A-864E-8B5C-8F0EAD1F1F2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07E8EA27-A9D9-5347-ACEF-62F027AB4B7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BE1085AA-F664-E045-AF26-B9FC9C7A81C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36BDA1D5-2BA0-1B44-960A-07BC8D9DC88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95D0F1D3-DF7D-184B-8137-25B45C999CC3}"/>
                </a:ext>
              </a:extLst>
            </p:cNvPr>
            <p:cNvGrpSpPr/>
            <p:nvPr/>
          </p:nvGrpSpPr>
          <p:grpSpPr>
            <a:xfrm rot="16200000">
              <a:off x="1237809" y="4781992"/>
              <a:ext cx="877181" cy="609600"/>
              <a:chOff x="1376378" y="2286000"/>
              <a:chExt cx="2357422" cy="163830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7604BF0F-3D1D-7F47-9EDE-622DDDCC02F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1831189" y="3469490"/>
                <a:ext cx="0" cy="90962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923F27CE-8AB1-7D4F-820B-57F71E515B1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0E2C9819-8C75-0C4D-BD09-9E3CDD00E4B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458C1BD8-014B-BB4A-A465-F586E080B92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A8054829-4888-5F4A-9ACF-9BCA5B8FE58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9145BA84-450C-9142-A658-DEAF39A9A1D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4E537772-9EF5-3049-9282-3182BF16CD8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EA291F7D-1D8F-7946-871A-BD852F89C4C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D36131B2-CF1D-DA4A-9DE8-300C999092A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81202" y="2286000"/>
              <a:ext cx="30479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F8486792-01A1-3D4F-AD60-7A0833C06F39}"/>
                </a:ext>
              </a:extLst>
            </p:cNvPr>
            <p:cNvSpPr txBox="1"/>
            <p:nvPr/>
          </p:nvSpPr>
          <p:spPr>
            <a:xfrm rot="16200000">
              <a:off x="1740586" y="3648843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229575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4843927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B3CA7A2D-2D46-C245-BFCF-02078A11F674}"/>
              </a:ext>
            </a:extLst>
          </p:cNvPr>
          <p:cNvGrpSpPr/>
          <p:nvPr/>
        </p:nvGrpSpPr>
        <p:grpSpPr>
          <a:xfrm>
            <a:off x="4026847" y="2534949"/>
            <a:ext cx="795849" cy="2819400"/>
            <a:chOff x="1371600" y="2286000"/>
            <a:chExt cx="914400" cy="3239382"/>
          </a:xfrm>
        </p:grpSpPr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B22DEA32-AE13-414D-97D3-188DEBA931F7}"/>
                </a:ext>
              </a:extLst>
            </p:cNvPr>
            <p:cNvGrpSpPr/>
            <p:nvPr/>
          </p:nvGrpSpPr>
          <p:grpSpPr>
            <a:xfrm rot="16200000">
              <a:off x="1321981" y="2335620"/>
              <a:ext cx="708838" cy="609600"/>
              <a:chOff x="1828800" y="2286000"/>
              <a:chExt cx="1905000" cy="1638300"/>
            </a:xfrm>
          </p:grpSpPr>
          <p:cxnSp>
            <p:nvCxnSpPr>
              <p:cNvPr id="212" name="Straight Connector 211">
                <a:extLst>
                  <a:ext uri="{FF2B5EF4-FFF2-40B4-BE49-F238E27FC236}">
                    <a16:creationId xmlns:a16="http://schemas.microsoft.com/office/drawing/2014/main" id="{190E41E9-48A1-5B4D-94F1-521EA85CF9F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3" name="Straight Connector 212">
                <a:extLst>
                  <a:ext uri="{FF2B5EF4-FFF2-40B4-BE49-F238E27FC236}">
                    <a16:creationId xmlns:a16="http://schemas.microsoft.com/office/drawing/2014/main" id="{63DCF48B-FEAC-9A44-9167-19BECF88797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4" name="Straight Connector 213">
                <a:extLst>
                  <a:ext uri="{FF2B5EF4-FFF2-40B4-BE49-F238E27FC236}">
                    <a16:creationId xmlns:a16="http://schemas.microsoft.com/office/drawing/2014/main" id="{C9931543-2817-CD48-BD99-A1E75C0B15B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5" name="Straight Connector 214">
                <a:extLst>
                  <a:ext uri="{FF2B5EF4-FFF2-40B4-BE49-F238E27FC236}">
                    <a16:creationId xmlns:a16="http://schemas.microsoft.com/office/drawing/2014/main" id="{F053649F-B16F-2347-870B-625BD8F3347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6" name="Straight Connector 215">
                <a:extLst>
                  <a:ext uri="{FF2B5EF4-FFF2-40B4-BE49-F238E27FC236}">
                    <a16:creationId xmlns:a16="http://schemas.microsoft.com/office/drawing/2014/main" id="{FEE09E8D-F641-3042-8AF2-0BA4F65D51A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7" name="Straight Connector 216">
                <a:extLst>
                  <a:ext uri="{FF2B5EF4-FFF2-40B4-BE49-F238E27FC236}">
                    <a16:creationId xmlns:a16="http://schemas.microsoft.com/office/drawing/2014/main" id="{DE42362C-032B-914E-BFE7-22C7635D0C9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8" name="Straight Connector 217">
                <a:extLst>
                  <a:ext uri="{FF2B5EF4-FFF2-40B4-BE49-F238E27FC236}">
                    <a16:creationId xmlns:a16="http://schemas.microsoft.com/office/drawing/2014/main" id="{C4A455BD-4BD1-E243-AB0B-4AA9AA2276B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19" name="Straight Connector 218">
                <a:extLst>
                  <a:ext uri="{FF2B5EF4-FFF2-40B4-BE49-F238E27FC236}">
                    <a16:creationId xmlns:a16="http://schemas.microsoft.com/office/drawing/2014/main" id="{1F53FD00-49D0-4E4E-87D8-27B854A298A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83" name="Group 182">
              <a:extLst>
                <a:ext uri="{FF2B5EF4-FFF2-40B4-BE49-F238E27FC236}">
                  <a16:creationId xmlns:a16="http://schemas.microsoft.com/office/drawing/2014/main" id="{96AD7448-57D0-7A4D-B310-6B3639E636C7}"/>
                </a:ext>
              </a:extLst>
            </p:cNvPr>
            <p:cNvGrpSpPr/>
            <p:nvPr/>
          </p:nvGrpSpPr>
          <p:grpSpPr>
            <a:xfrm rot="16200000">
              <a:off x="1321981" y="3021420"/>
              <a:ext cx="708838" cy="609600"/>
              <a:chOff x="1828800" y="2286000"/>
              <a:chExt cx="1905000" cy="1638300"/>
            </a:xfrm>
          </p:grpSpPr>
          <p:cxnSp>
            <p:nvCxnSpPr>
              <p:cNvPr id="204" name="Straight Connector 203">
                <a:extLst>
                  <a:ext uri="{FF2B5EF4-FFF2-40B4-BE49-F238E27FC236}">
                    <a16:creationId xmlns:a16="http://schemas.microsoft.com/office/drawing/2014/main" id="{2B72D286-A3F7-5845-9B6B-9AE9F1B6401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5" name="Straight Connector 204">
                <a:extLst>
                  <a:ext uri="{FF2B5EF4-FFF2-40B4-BE49-F238E27FC236}">
                    <a16:creationId xmlns:a16="http://schemas.microsoft.com/office/drawing/2014/main" id="{81B1E0E8-F325-CC43-BB87-A5328CC5D27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6" name="Straight Connector 205">
                <a:extLst>
                  <a:ext uri="{FF2B5EF4-FFF2-40B4-BE49-F238E27FC236}">
                    <a16:creationId xmlns:a16="http://schemas.microsoft.com/office/drawing/2014/main" id="{B9F864C1-927E-214F-B91E-42E8BD72E3A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7" name="Straight Connector 206">
                <a:extLst>
                  <a:ext uri="{FF2B5EF4-FFF2-40B4-BE49-F238E27FC236}">
                    <a16:creationId xmlns:a16="http://schemas.microsoft.com/office/drawing/2014/main" id="{BA502D84-C25E-574C-9345-F3A09406596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8" name="Straight Connector 207">
                <a:extLst>
                  <a:ext uri="{FF2B5EF4-FFF2-40B4-BE49-F238E27FC236}">
                    <a16:creationId xmlns:a16="http://schemas.microsoft.com/office/drawing/2014/main" id="{7BF27EE8-5298-674C-B12D-EBCB631BF6C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9" name="Straight Connector 208">
                <a:extLst>
                  <a:ext uri="{FF2B5EF4-FFF2-40B4-BE49-F238E27FC236}">
                    <a16:creationId xmlns:a16="http://schemas.microsoft.com/office/drawing/2014/main" id="{56B32F79-8EFC-5349-915F-0230A09EEE6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0" name="Straight Connector 209">
                <a:extLst>
                  <a:ext uri="{FF2B5EF4-FFF2-40B4-BE49-F238E27FC236}">
                    <a16:creationId xmlns:a16="http://schemas.microsoft.com/office/drawing/2014/main" id="{231BBAD9-2351-7E4D-80E7-39D7013395C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11" name="Straight Connector 210">
                <a:extLst>
                  <a:ext uri="{FF2B5EF4-FFF2-40B4-BE49-F238E27FC236}">
                    <a16:creationId xmlns:a16="http://schemas.microsoft.com/office/drawing/2014/main" id="{0EC7D569-74C8-FE4B-A1D0-E4B7494B984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id="{6B8E4135-E26F-BF4C-A09C-C0D24DF00AB6}"/>
                </a:ext>
              </a:extLst>
            </p:cNvPr>
            <p:cNvGrpSpPr/>
            <p:nvPr/>
          </p:nvGrpSpPr>
          <p:grpSpPr>
            <a:xfrm rot="16200000">
              <a:off x="1321981" y="4009472"/>
              <a:ext cx="708838" cy="609600"/>
              <a:chOff x="1828800" y="2286000"/>
              <a:chExt cx="1905000" cy="1638300"/>
            </a:xfrm>
          </p:grpSpPr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AB894C7B-C3AD-3548-8A65-8C8F482086D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7" name="Straight Connector 196">
                <a:extLst>
                  <a:ext uri="{FF2B5EF4-FFF2-40B4-BE49-F238E27FC236}">
                    <a16:creationId xmlns:a16="http://schemas.microsoft.com/office/drawing/2014/main" id="{95B523E6-3591-384B-8B08-F70AA210498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8" name="Straight Connector 197">
                <a:extLst>
                  <a:ext uri="{FF2B5EF4-FFF2-40B4-BE49-F238E27FC236}">
                    <a16:creationId xmlns:a16="http://schemas.microsoft.com/office/drawing/2014/main" id="{6DED9BD1-D513-E441-A002-E4C57992FDD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9" name="Straight Connector 198">
                <a:extLst>
                  <a:ext uri="{FF2B5EF4-FFF2-40B4-BE49-F238E27FC236}">
                    <a16:creationId xmlns:a16="http://schemas.microsoft.com/office/drawing/2014/main" id="{B9DA34BA-D532-1344-BA82-C9E5D8D7A49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C3909554-24DF-A84C-A746-6CF216E68DB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1" name="Straight Connector 200">
                <a:extLst>
                  <a:ext uri="{FF2B5EF4-FFF2-40B4-BE49-F238E27FC236}">
                    <a16:creationId xmlns:a16="http://schemas.microsoft.com/office/drawing/2014/main" id="{4AD3B719-BE1A-7D46-989F-F4B0F9284C5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2" name="Straight Connector 201">
                <a:extLst>
                  <a:ext uri="{FF2B5EF4-FFF2-40B4-BE49-F238E27FC236}">
                    <a16:creationId xmlns:a16="http://schemas.microsoft.com/office/drawing/2014/main" id="{1A37189A-E833-C14D-B383-EBB695A0806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03" name="Straight Connector 202">
                <a:extLst>
                  <a:ext uri="{FF2B5EF4-FFF2-40B4-BE49-F238E27FC236}">
                    <a16:creationId xmlns:a16="http://schemas.microsoft.com/office/drawing/2014/main" id="{CA437102-EB56-5F4C-852C-BA1BDEF6AAC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81F41082-5302-5D4C-A093-B9C301F5BAEE}"/>
                </a:ext>
              </a:extLst>
            </p:cNvPr>
            <p:cNvGrpSpPr/>
            <p:nvPr/>
          </p:nvGrpSpPr>
          <p:grpSpPr>
            <a:xfrm rot="16200000">
              <a:off x="1237809" y="4781992"/>
              <a:ext cx="877181" cy="609600"/>
              <a:chOff x="1376378" y="2286000"/>
              <a:chExt cx="2357422" cy="1638301"/>
            </a:xfrm>
          </p:grpSpPr>
          <p:cxnSp>
            <p:nvCxnSpPr>
              <p:cNvPr id="188" name="Straight Connector 187">
                <a:extLst>
                  <a:ext uri="{FF2B5EF4-FFF2-40B4-BE49-F238E27FC236}">
                    <a16:creationId xmlns:a16="http://schemas.microsoft.com/office/drawing/2014/main" id="{412EB540-11AC-064F-A21B-B9F0C491A71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1831189" y="3469490"/>
                <a:ext cx="0" cy="90962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189" name="Straight Connector 188">
                <a:extLst>
                  <a:ext uri="{FF2B5EF4-FFF2-40B4-BE49-F238E27FC236}">
                    <a16:creationId xmlns:a16="http://schemas.microsoft.com/office/drawing/2014/main" id="{74BA6244-2C00-1F4A-B4A3-85BDB18A312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0" name="Straight Connector 189">
                <a:extLst>
                  <a:ext uri="{FF2B5EF4-FFF2-40B4-BE49-F238E27FC236}">
                    <a16:creationId xmlns:a16="http://schemas.microsoft.com/office/drawing/2014/main" id="{B2449851-72FF-CF4D-8171-85BE6293553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1" name="Straight Connector 190">
                <a:extLst>
                  <a:ext uri="{FF2B5EF4-FFF2-40B4-BE49-F238E27FC236}">
                    <a16:creationId xmlns:a16="http://schemas.microsoft.com/office/drawing/2014/main" id="{F04F9787-9B3A-EB48-AA1F-56642F1A5D0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2" name="Straight Connector 191">
                <a:extLst>
                  <a:ext uri="{FF2B5EF4-FFF2-40B4-BE49-F238E27FC236}">
                    <a16:creationId xmlns:a16="http://schemas.microsoft.com/office/drawing/2014/main" id="{29B6C74C-FAFF-744E-9AA1-B21EBDF1703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ADA581F7-39DB-F542-9578-C84560080B8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80F473A3-A1DA-C343-BD35-CE16E8DA443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9A48E6CC-54DD-4149-8EAF-C6C323FCB40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ACB7BB0D-DCCE-2546-8391-D85ADE2080A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81202" y="2286000"/>
              <a:ext cx="30479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00C61AFD-C845-1E4A-8535-623B7307DF4B}"/>
                </a:ext>
              </a:extLst>
            </p:cNvPr>
            <p:cNvSpPr txBox="1"/>
            <p:nvPr/>
          </p:nvSpPr>
          <p:spPr>
            <a:xfrm rot="16200000">
              <a:off x="1740586" y="3648843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4568302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033734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A364996D-2E20-F744-A2E7-7B4B8D90AC3C}"/>
              </a:ext>
            </a:extLst>
          </p:cNvPr>
          <p:cNvGrpSpPr/>
          <p:nvPr/>
        </p:nvGrpSpPr>
        <p:grpSpPr>
          <a:xfrm>
            <a:off x="5216654" y="2534949"/>
            <a:ext cx="795849" cy="2819400"/>
            <a:chOff x="1371600" y="2286000"/>
            <a:chExt cx="914400" cy="3239382"/>
          </a:xfrm>
        </p:grpSpPr>
        <p:grpSp>
          <p:nvGrpSpPr>
            <p:cNvPr id="223" name="Group 222">
              <a:extLst>
                <a:ext uri="{FF2B5EF4-FFF2-40B4-BE49-F238E27FC236}">
                  <a16:creationId xmlns:a16="http://schemas.microsoft.com/office/drawing/2014/main" id="{79E00786-B68A-E646-AA10-F1E95F744E02}"/>
                </a:ext>
              </a:extLst>
            </p:cNvPr>
            <p:cNvGrpSpPr/>
            <p:nvPr/>
          </p:nvGrpSpPr>
          <p:grpSpPr>
            <a:xfrm rot="16200000">
              <a:off x="1321981" y="2335620"/>
              <a:ext cx="708838" cy="609600"/>
              <a:chOff x="1828800" y="2286000"/>
              <a:chExt cx="1905000" cy="1638300"/>
            </a:xfrm>
          </p:grpSpPr>
          <p:cxnSp>
            <p:nvCxnSpPr>
              <p:cNvPr id="253" name="Straight Connector 252">
                <a:extLst>
                  <a:ext uri="{FF2B5EF4-FFF2-40B4-BE49-F238E27FC236}">
                    <a16:creationId xmlns:a16="http://schemas.microsoft.com/office/drawing/2014/main" id="{39D6318F-900E-E04B-840E-10188085755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4" name="Straight Connector 253">
                <a:extLst>
                  <a:ext uri="{FF2B5EF4-FFF2-40B4-BE49-F238E27FC236}">
                    <a16:creationId xmlns:a16="http://schemas.microsoft.com/office/drawing/2014/main" id="{E9935DA8-13F8-074D-A9F6-B17EDEBE701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5" name="Straight Connector 254">
                <a:extLst>
                  <a:ext uri="{FF2B5EF4-FFF2-40B4-BE49-F238E27FC236}">
                    <a16:creationId xmlns:a16="http://schemas.microsoft.com/office/drawing/2014/main" id="{00D7726A-CCED-FB4C-A534-BF5FEBE9B11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6" name="Straight Connector 255">
                <a:extLst>
                  <a:ext uri="{FF2B5EF4-FFF2-40B4-BE49-F238E27FC236}">
                    <a16:creationId xmlns:a16="http://schemas.microsoft.com/office/drawing/2014/main" id="{5DACB8FD-43F0-8840-8653-4D70801E832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7" name="Straight Connector 256">
                <a:extLst>
                  <a:ext uri="{FF2B5EF4-FFF2-40B4-BE49-F238E27FC236}">
                    <a16:creationId xmlns:a16="http://schemas.microsoft.com/office/drawing/2014/main" id="{FA30DE43-B82F-A947-8F0C-48913D1C5FE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8" name="Straight Connector 257">
                <a:extLst>
                  <a:ext uri="{FF2B5EF4-FFF2-40B4-BE49-F238E27FC236}">
                    <a16:creationId xmlns:a16="http://schemas.microsoft.com/office/drawing/2014/main" id="{2CC3A56C-451A-AF48-9AAC-B3B192B48A3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9" name="Straight Connector 258">
                <a:extLst>
                  <a:ext uri="{FF2B5EF4-FFF2-40B4-BE49-F238E27FC236}">
                    <a16:creationId xmlns:a16="http://schemas.microsoft.com/office/drawing/2014/main" id="{696720E7-08A2-C145-9EF4-98D95732D63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60" name="Straight Connector 259">
                <a:extLst>
                  <a:ext uri="{FF2B5EF4-FFF2-40B4-BE49-F238E27FC236}">
                    <a16:creationId xmlns:a16="http://schemas.microsoft.com/office/drawing/2014/main" id="{4D4BD7FE-15E3-EB47-AE18-CFDFE6CA072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24" name="Group 223">
              <a:extLst>
                <a:ext uri="{FF2B5EF4-FFF2-40B4-BE49-F238E27FC236}">
                  <a16:creationId xmlns:a16="http://schemas.microsoft.com/office/drawing/2014/main" id="{95C3544D-C38C-F44A-A4BB-B9A088AD0BE9}"/>
                </a:ext>
              </a:extLst>
            </p:cNvPr>
            <p:cNvGrpSpPr/>
            <p:nvPr/>
          </p:nvGrpSpPr>
          <p:grpSpPr>
            <a:xfrm rot="16200000">
              <a:off x="1321981" y="3021420"/>
              <a:ext cx="708838" cy="609600"/>
              <a:chOff x="1828800" y="2286000"/>
              <a:chExt cx="1905000" cy="1638300"/>
            </a:xfrm>
          </p:grpSpPr>
          <p:cxnSp>
            <p:nvCxnSpPr>
              <p:cNvPr id="245" name="Straight Connector 244">
                <a:extLst>
                  <a:ext uri="{FF2B5EF4-FFF2-40B4-BE49-F238E27FC236}">
                    <a16:creationId xmlns:a16="http://schemas.microsoft.com/office/drawing/2014/main" id="{4DDF5668-C813-A144-934D-88B40E9F30A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6" name="Straight Connector 245">
                <a:extLst>
                  <a:ext uri="{FF2B5EF4-FFF2-40B4-BE49-F238E27FC236}">
                    <a16:creationId xmlns:a16="http://schemas.microsoft.com/office/drawing/2014/main" id="{FB661139-58E2-B04C-80DE-06C95F99768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7" name="Straight Connector 246">
                <a:extLst>
                  <a:ext uri="{FF2B5EF4-FFF2-40B4-BE49-F238E27FC236}">
                    <a16:creationId xmlns:a16="http://schemas.microsoft.com/office/drawing/2014/main" id="{5B8A4F27-5984-1340-AF65-9F46F191A1A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8" name="Straight Connector 247">
                <a:extLst>
                  <a:ext uri="{FF2B5EF4-FFF2-40B4-BE49-F238E27FC236}">
                    <a16:creationId xmlns:a16="http://schemas.microsoft.com/office/drawing/2014/main" id="{AB778260-54CB-B943-B2E6-915A0B70BBB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9" name="Straight Connector 248">
                <a:extLst>
                  <a:ext uri="{FF2B5EF4-FFF2-40B4-BE49-F238E27FC236}">
                    <a16:creationId xmlns:a16="http://schemas.microsoft.com/office/drawing/2014/main" id="{8A7A5EDE-4F91-2044-AB3B-3D53248462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0" name="Straight Connector 249">
                <a:extLst>
                  <a:ext uri="{FF2B5EF4-FFF2-40B4-BE49-F238E27FC236}">
                    <a16:creationId xmlns:a16="http://schemas.microsoft.com/office/drawing/2014/main" id="{878BE4AB-E574-8049-BFFA-421591679BC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1" name="Straight Connector 250">
                <a:extLst>
                  <a:ext uri="{FF2B5EF4-FFF2-40B4-BE49-F238E27FC236}">
                    <a16:creationId xmlns:a16="http://schemas.microsoft.com/office/drawing/2014/main" id="{8E7486C0-D221-7041-9D00-E6D22CFFC51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52" name="Straight Connector 251">
                <a:extLst>
                  <a:ext uri="{FF2B5EF4-FFF2-40B4-BE49-F238E27FC236}">
                    <a16:creationId xmlns:a16="http://schemas.microsoft.com/office/drawing/2014/main" id="{E8E3D9D5-071D-6740-9F0F-EE4246A9122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25" name="Group 224">
              <a:extLst>
                <a:ext uri="{FF2B5EF4-FFF2-40B4-BE49-F238E27FC236}">
                  <a16:creationId xmlns:a16="http://schemas.microsoft.com/office/drawing/2014/main" id="{52A3B8E5-838E-6E4D-8B75-4A6523BAB61D}"/>
                </a:ext>
              </a:extLst>
            </p:cNvPr>
            <p:cNvGrpSpPr/>
            <p:nvPr/>
          </p:nvGrpSpPr>
          <p:grpSpPr>
            <a:xfrm rot="16200000">
              <a:off x="1321981" y="4009472"/>
              <a:ext cx="708838" cy="609600"/>
              <a:chOff x="1828800" y="2286000"/>
              <a:chExt cx="1905000" cy="1638300"/>
            </a:xfrm>
          </p:grpSpPr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DBD41FD3-2D3C-CC4F-B55C-8410C187F08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6B8D0865-46F1-E646-A379-87DA53BAF15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9" name="Straight Connector 238">
                <a:extLst>
                  <a:ext uri="{FF2B5EF4-FFF2-40B4-BE49-F238E27FC236}">
                    <a16:creationId xmlns:a16="http://schemas.microsoft.com/office/drawing/2014/main" id="{DA33DCF3-D93E-9D46-AFCC-F8E34A1AA7D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0" name="Straight Connector 239">
                <a:extLst>
                  <a:ext uri="{FF2B5EF4-FFF2-40B4-BE49-F238E27FC236}">
                    <a16:creationId xmlns:a16="http://schemas.microsoft.com/office/drawing/2014/main" id="{30D49783-5E06-444D-AB4A-2033ACA3A21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1" name="Straight Connector 240">
                <a:extLst>
                  <a:ext uri="{FF2B5EF4-FFF2-40B4-BE49-F238E27FC236}">
                    <a16:creationId xmlns:a16="http://schemas.microsoft.com/office/drawing/2014/main" id="{3730A003-EDE9-0442-A453-3FFDDCC98BB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2" name="Straight Connector 241">
                <a:extLst>
                  <a:ext uri="{FF2B5EF4-FFF2-40B4-BE49-F238E27FC236}">
                    <a16:creationId xmlns:a16="http://schemas.microsoft.com/office/drawing/2014/main" id="{E35B1933-EF82-0646-81D2-BCDB6A07E22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3" name="Straight Connector 242">
                <a:extLst>
                  <a:ext uri="{FF2B5EF4-FFF2-40B4-BE49-F238E27FC236}">
                    <a16:creationId xmlns:a16="http://schemas.microsoft.com/office/drawing/2014/main" id="{9A512644-E907-C94D-9AAE-B9C50AB88BE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44" name="Straight Connector 243">
                <a:extLst>
                  <a:ext uri="{FF2B5EF4-FFF2-40B4-BE49-F238E27FC236}">
                    <a16:creationId xmlns:a16="http://schemas.microsoft.com/office/drawing/2014/main" id="{F7C25E19-45A3-DB48-9B0C-8FE533E1131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CE453C40-295D-CC43-BE33-ABF6EEE28449}"/>
                </a:ext>
              </a:extLst>
            </p:cNvPr>
            <p:cNvGrpSpPr/>
            <p:nvPr/>
          </p:nvGrpSpPr>
          <p:grpSpPr>
            <a:xfrm rot="16200000">
              <a:off x="1237809" y="4781992"/>
              <a:ext cx="877181" cy="609600"/>
              <a:chOff x="1376378" y="2286000"/>
              <a:chExt cx="2357422" cy="1638301"/>
            </a:xfrm>
          </p:grpSpPr>
          <p:cxnSp>
            <p:nvCxnSpPr>
              <p:cNvPr id="229" name="Straight Connector 228">
                <a:extLst>
                  <a:ext uri="{FF2B5EF4-FFF2-40B4-BE49-F238E27FC236}">
                    <a16:creationId xmlns:a16="http://schemas.microsoft.com/office/drawing/2014/main" id="{8346E030-5166-DD4C-A0F6-B4CA9500D74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1831189" y="3469490"/>
                <a:ext cx="0" cy="90962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230" name="Straight Connector 229">
                <a:extLst>
                  <a:ext uri="{FF2B5EF4-FFF2-40B4-BE49-F238E27FC236}">
                    <a16:creationId xmlns:a16="http://schemas.microsoft.com/office/drawing/2014/main" id="{F812A3EE-2FE0-8F46-A904-A1E2F620EF4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1" name="Straight Connector 230">
                <a:extLst>
                  <a:ext uri="{FF2B5EF4-FFF2-40B4-BE49-F238E27FC236}">
                    <a16:creationId xmlns:a16="http://schemas.microsoft.com/office/drawing/2014/main" id="{A67149C5-EF50-354B-AEE0-8BEE183A1FD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2" name="Straight Connector 231">
                <a:extLst>
                  <a:ext uri="{FF2B5EF4-FFF2-40B4-BE49-F238E27FC236}">
                    <a16:creationId xmlns:a16="http://schemas.microsoft.com/office/drawing/2014/main" id="{F86E44FE-A508-8F4D-87B3-C5E88085BAD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3" name="Straight Connector 232">
                <a:extLst>
                  <a:ext uri="{FF2B5EF4-FFF2-40B4-BE49-F238E27FC236}">
                    <a16:creationId xmlns:a16="http://schemas.microsoft.com/office/drawing/2014/main" id="{2507FBA5-F90E-B440-A43D-2FDDF8BA50D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4" name="Straight Connector 233">
                <a:extLst>
                  <a:ext uri="{FF2B5EF4-FFF2-40B4-BE49-F238E27FC236}">
                    <a16:creationId xmlns:a16="http://schemas.microsoft.com/office/drawing/2014/main" id="{40324183-D21B-0B48-BA15-03C857A48F0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5" name="Straight Connector 234">
                <a:extLst>
                  <a:ext uri="{FF2B5EF4-FFF2-40B4-BE49-F238E27FC236}">
                    <a16:creationId xmlns:a16="http://schemas.microsoft.com/office/drawing/2014/main" id="{94FAFE48-C01C-7A47-ADDF-58D24BEAC02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36" name="Straight Connector 235">
                <a:extLst>
                  <a:ext uri="{FF2B5EF4-FFF2-40B4-BE49-F238E27FC236}">
                    <a16:creationId xmlns:a16="http://schemas.microsoft.com/office/drawing/2014/main" id="{367A4922-3290-1F4D-AE67-00B128F6E1B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E9C267BC-66B1-4C49-8F66-37AFC77B18C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81202" y="2286000"/>
              <a:ext cx="30479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3B87700F-8199-384E-B17E-D0A4411AF90B}"/>
                </a:ext>
              </a:extLst>
            </p:cNvPr>
            <p:cNvSpPr txBox="1"/>
            <p:nvPr/>
          </p:nvSpPr>
          <p:spPr>
            <a:xfrm rot="16200000">
              <a:off x="1740586" y="3648843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5758109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054449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2A175A4E-5223-6642-9DE8-382DC8D49FE6}"/>
              </a:ext>
            </a:extLst>
          </p:cNvPr>
          <p:cNvGrpSpPr/>
          <p:nvPr/>
        </p:nvGrpSpPr>
        <p:grpSpPr>
          <a:xfrm>
            <a:off x="7237369" y="2534949"/>
            <a:ext cx="795849" cy="2819400"/>
            <a:chOff x="1371600" y="2286000"/>
            <a:chExt cx="914400" cy="3239382"/>
          </a:xfrm>
        </p:grpSpPr>
        <p:grpSp>
          <p:nvGrpSpPr>
            <p:cNvPr id="264" name="Group 263">
              <a:extLst>
                <a:ext uri="{FF2B5EF4-FFF2-40B4-BE49-F238E27FC236}">
                  <a16:creationId xmlns:a16="http://schemas.microsoft.com/office/drawing/2014/main" id="{72E65D1C-5219-124F-B5F6-BF1FB8E09AEB}"/>
                </a:ext>
              </a:extLst>
            </p:cNvPr>
            <p:cNvGrpSpPr/>
            <p:nvPr/>
          </p:nvGrpSpPr>
          <p:grpSpPr>
            <a:xfrm rot="16200000">
              <a:off x="1321981" y="2335620"/>
              <a:ext cx="708838" cy="609600"/>
              <a:chOff x="1828800" y="2286000"/>
              <a:chExt cx="1905000" cy="1638300"/>
            </a:xfrm>
          </p:grpSpPr>
          <p:cxnSp>
            <p:nvCxnSpPr>
              <p:cNvPr id="294" name="Straight Connector 293">
                <a:extLst>
                  <a:ext uri="{FF2B5EF4-FFF2-40B4-BE49-F238E27FC236}">
                    <a16:creationId xmlns:a16="http://schemas.microsoft.com/office/drawing/2014/main" id="{65114C04-02A7-B240-B53E-D4CDDBCD184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3393955C-CF05-4E46-926E-D4F3834BEA7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2FAFEAA7-4322-9E4C-9810-BC53FD255E6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7" name="Straight Connector 296">
                <a:extLst>
                  <a:ext uri="{FF2B5EF4-FFF2-40B4-BE49-F238E27FC236}">
                    <a16:creationId xmlns:a16="http://schemas.microsoft.com/office/drawing/2014/main" id="{3C30B79A-5B27-8D48-8C4E-8CE5BBA1B98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8" name="Straight Connector 297">
                <a:extLst>
                  <a:ext uri="{FF2B5EF4-FFF2-40B4-BE49-F238E27FC236}">
                    <a16:creationId xmlns:a16="http://schemas.microsoft.com/office/drawing/2014/main" id="{2FEE3987-21BC-E349-AD28-4E6AD44B7D2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9" name="Straight Connector 298">
                <a:extLst>
                  <a:ext uri="{FF2B5EF4-FFF2-40B4-BE49-F238E27FC236}">
                    <a16:creationId xmlns:a16="http://schemas.microsoft.com/office/drawing/2014/main" id="{B008411B-CAB1-8E45-9420-133762543BA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0" name="Straight Connector 299">
                <a:extLst>
                  <a:ext uri="{FF2B5EF4-FFF2-40B4-BE49-F238E27FC236}">
                    <a16:creationId xmlns:a16="http://schemas.microsoft.com/office/drawing/2014/main" id="{97A8EF2F-999B-984F-BE43-7397A7130C9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301" name="Straight Connector 300">
                <a:extLst>
                  <a:ext uri="{FF2B5EF4-FFF2-40B4-BE49-F238E27FC236}">
                    <a16:creationId xmlns:a16="http://schemas.microsoft.com/office/drawing/2014/main" id="{4AB474F7-7A6C-F94D-892C-F2B0B9A288C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65" name="Group 264">
              <a:extLst>
                <a:ext uri="{FF2B5EF4-FFF2-40B4-BE49-F238E27FC236}">
                  <a16:creationId xmlns:a16="http://schemas.microsoft.com/office/drawing/2014/main" id="{D03DAF0A-A81E-2643-90C8-B3500680C8A7}"/>
                </a:ext>
              </a:extLst>
            </p:cNvPr>
            <p:cNvGrpSpPr/>
            <p:nvPr/>
          </p:nvGrpSpPr>
          <p:grpSpPr>
            <a:xfrm rot="16200000">
              <a:off x="1321981" y="3021420"/>
              <a:ext cx="708838" cy="609600"/>
              <a:chOff x="1828800" y="2286000"/>
              <a:chExt cx="1905000" cy="1638300"/>
            </a:xfrm>
          </p:grpSpPr>
          <p:cxnSp>
            <p:nvCxnSpPr>
              <p:cNvPr id="286" name="Straight Connector 285">
                <a:extLst>
                  <a:ext uri="{FF2B5EF4-FFF2-40B4-BE49-F238E27FC236}">
                    <a16:creationId xmlns:a16="http://schemas.microsoft.com/office/drawing/2014/main" id="{A1E52F11-749C-614D-B196-0F8CE76DD5F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7" name="Straight Connector 286">
                <a:extLst>
                  <a:ext uri="{FF2B5EF4-FFF2-40B4-BE49-F238E27FC236}">
                    <a16:creationId xmlns:a16="http://schemas.microsoft.com/office/drawing/2014/main" id="{A697CFB9-3E88-1648-9676-8EA93ACF5CA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8" name="Straight Connector 287">
                <a:extLst>
                  <a:ext uri="{FF2B5EF4-FFF2-40B4-BE49-F238E27FC236}">
                    <a16:creationId xmlns:a16="http://schemas.microsoft.com/office/drawing/2014/main" id="{57070557-C5B2-C749-A4B1-B56917F0209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9" name="Straight Connector 288">
                <a:extLst>
                  <a:ext uri="{FF2B5EF4-FFF2-40B4-BE49-F238E27FC236}">
                    <a16:creationId xmlns:a16="http://schemas.microsoft.com/office/drawing/2014/main" id="{D480D331-2895-E249-931C-270DFBF8E2A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0" name="Straight Connector 289">
                <a:extLst>
                  <a:ext uri="{FF2B5EF4-FFF2-40B4-BE49-F238E27FC236}">
                    <a16:creationId xmlns:a16="http://schemas.microsoft.com/office/drawing/2014/main" id="{16234335-9F10-0D4F-9CC9-FA3D7524892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1" name="Straight Connector 290">
                <a:extLst>
                  <a:ext uri="{FF2B5EF4-FFF2-40B4-BE49-F238E27FC236}">
                    <a16:creationId xmlns:a16="http://schemas.microsoft.com/office/drawing/2014/main" id="{2150C641-92F1-1248-A40E-282FB676775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2" name="Straight Connector 291">
                <a:extLst>
                  <a:ext uri="{FF2B5EF4-FFF2-40B4-BE49-F238E27FC236}">
                    <a16:creationId xmlns:a16="http://schemas.microsoft.com/office/drawing/2014/main" id="{4505BBE8-25F4-2849-A66B-3926277E950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93" name="Straight Connector 292">
                <a:extLst>
                  <a:ext uri="{FF2B5EF4-FFF2-40B4-BE49-F238E27FC236}">
                    <a16:creationId xmlns:a16="http://schemas.microsoft.com/office/drawing/2014/main" id="{F6AE0EF0-4788-0E46-B01B-2DCF03CDCE2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E21E1A7D-D99A-7148-BF25-E242458D1285}"/>
                </a:ext>
              </a:extLst>
            </p:cNvPr>
            <p:cNvGrpSpPr/>
            <p:nvPr/>
          </p:nvGrpSpPr>
          <p:grpSpPr>
            <a:xfrm rot="16200000">
              <a:off x="1321981" y="4009472"/>
              <a:ext cx="708838" cy="609600"/>
              <a:chOff x="1828800" y="2286000"/>
              <a:chExt cx="1905000" cy="1638300"/>
            </a:xfrm>
          </p:grpSpPr>
          <p:cxnSp>
            <p:nvCxnSpPr>
              <p:cNvPr id="278" name="Straight Connector 277">
                <a:extLst>
                  <a:ext uri="{FF2B5EF4-FFF2-40B4-BE49-F238E27FC236}">
                    <a16:creationId xmlns:a16="http://schemas.microsoft.com/office/drawing/2014/main" id="{D16AA270-CA64-7D48-80D7-FA2A718615E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9" name="Straight Connector 278">
                <a:extLst>
                  <a:ext uri="{FF2B5EF4-FFF2-40B4-BE49-F238E27FC236}">
                    <a16:creationId xmlns:a16="http://schemas.microsoft.com/office/drawing/2014/main" id="{30F4BA7D-9B91-1742-B175-6DA57F4129B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0" name="Straight Connector 279">
                <a:extLst>
                  <a:ext uri="{FF2B5EF4-FFF2-40B4-BE49-F238E27FC236}">
                    <a16:creationId xmlns:a16="http://schemas.microsoft.com/office/drawing/2014/main" id="{040BEC03-6D65-234D-9E88-9F720EEB3DE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1" name="Straight Connector 280">
                <a:extLst>
                  <a:ext uri="{FF2B5EF4-FFF2-40B4-BE49-F238E27FC236}">
                    <a16:creationId xmlns:a16="http://schemas.microsoft.com/office/drawing/2014/main" id="{887B1230-22CA-724E-814C-1C2CC2C4040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2" name="Straight Connector 281">
                <a:extLst>
                  <a:ext uri="{FF2B5EF4-FFF2-40B4-BE49-F238E27FC236}">
                    <a16:creationId xmlns:a16="http://schemas.microsoft.com/office/drawing/2014/main" id="{E84F2133-1DE8-F349-925C-C077201403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3" name="Straight Connector 282">
                <a:extLst>
                  <a:ext uri="{FF2B5EF4-FFF2-40B4-BE49-F238E27FC236}">
                    <a16:creationId xmlns:a16="http://schemas.microsoft.com/office/drawing/2014/main" id="{281E72DA-9630-884C-A6CF-EE4B7115E98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4" name="Straight Connector 283">
                <a:extLst>
                  <a:ext uri="{FF2B5EF4-FFF2-40B4-BE49-F238E27FC236}">
                    <a16:creationId xmlns:a16="http://schemas.microsoft.com/office/drawing/2014/main" id="{B79D0E2D-B80B-E84F-A7D3-57EB45130D3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85" name="Straight Connector 284">
                <a:extLst>
                  <a:ext uri="{FF2B5EF4-FFF2-40B4-BE49-F238E27FC236}">
                    <a16:creationId xmlns:a16="http://schemas.microsoft.com/office/drawing/2014/main" id="{FB4720E0-DBA5-8C40-9541-90CA67C0D89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B4A49A9B-3575-E74B-952C-C8AA722D5774}"/>
                </a:ext>
              </a:extLst>
            </p:cNvPr>
            <p:cNvGrpSpPr/>
            <p:nvPr/>
          </p:nvGrpSpPr>
          <p:grpSpPr>
            <a:xfrm rot="16200000">
              <a:off x="1237809" y="4781992"/>
              <a:ext cx="877181" cy="609600"/>
              <a:chOff x="1376378" y="2286000"/>
              <a:chExt cx="2357422" cy="1638301"/>
            </a:xfrm>
          </p:grpSpPr>
          <p:cxnSp>
            <p:nvCxnSpPr>
              <p:cNvPr id="270" name="Straight Connector 269">
                <a:extLst>
                  <a:ext uri="{FF2B5EF4-FFF2-40B4-BE49-F238E27FC236}">
                    <a16:creationId xmlns:a16="http://schemas.microsoft.com/office/drawing/2014/main" id="{82AC9B36-6F10-2640-BCD0-356EB72A6EF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1831189" y="3469490"/>
                <a:ext cx="0" cy="90962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271" name="Straight Connector 270">
                <a:extLst>
                  <a:ext uri="{FF2B5EF4-FFF2-40B4-BE49-F238E27FC236}">
                    <a16:creationId xmlns:a16="http://schemas.microsoft.com/office/drawing/2014/main" id="{12FB6052-2293-FD47-8293-D7E65F1C6A9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2" name="Straight Connector 271">
                <a:extLst>
                  <a:ext uri="{FF2B5EF4-FFF2-40B4-BE49-F238E27FC236}">
                    <a16:creationId xmlns:a16="http://schemas.microsoft.com/office/drawing/2014/main" id="{CC9D6F6F-9FCD-C748-8438-823A84027F3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3" name="Straight Connector 272">
                <a:extLst>
                  <a:ext uri="{FF2B5EF4-FFF2-40B4-BE49-F238E27FC236}">
                    <a16:creationId xmlns:a16="http://schemas.microsoft.com/office/drawing/2014/main" id="{AAD242BB-C938-7D43-AF2E-99998BF5C1C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4" name="Straight Connector 273">
                <a:extLst>
                  <a:ext uri="{FF2B5EF4-FFF2-40B4-BE49-F238E27FC236}">
                    <a16:creationId xmlns:a16="http://schemas.microsoft.com/office/drawing/2014/main" id="{C68AF64A-8868-1044-9D48-FF7FFC13B98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5" name="Straight Connector 274">
                <a:extLst>
                  <a:ext uri="{FF2B5EF4-FFF2-40B4-BE49-F238E27FC236}">
                    <a16:creationId xmlns:a16="http://schemas.microsoft.com/office/drawing/2014/main" id="{6B2F0187-AA30-7149-9118-A8490AA54C2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6" name="Straight Connector 275">
                <a:extLst>
                  <a:ext uri="{FF2B5EF4-FFF2-40B4-BE49-F238E27FC236}">
                    <a16:creationId xmlns:a16="http://schemas.microsoft.com/office/drawing/2014/main" id="{F1E36BC3-5613-7A42-865D-E8BC2BDD401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50E4A689-DCB6-A243-B3D2-F441D725D95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66A18A1F-C1C1-FF42-A156-FA426110360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81202" y="2286000"/>
              <a:ext cx="30479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id="{EBF24D2F-8CCF-DF43-BA9D-30CE9F876872}"/>
                </a:ext>
              </a:extLst>
            </p:cNvPr>
            <p:cNvSpPr txBox="1"/>
            <p:nvPr/>
          </p:nvSpPr>
          <p:spPr>
            <a:xfrm rot="16200000">
              <a:off x="1740586" y="3648843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7532763" y="1702229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sp>
        <p:nvSpPr>
          <p:cNvPr id="303" name="TextBox 302">
            <a:extLst>
              <a:ext uri="{FF2B5EF4-FFF2-40B4-BE49-F238E27FC236}">
                <a16:creationId xmlns:a16="http://schemas.microsoft.com/office/drawing/2014/main" id="{927F8B9E-09B0-7C47-B1C8-97A5DF48BF47}"/>
              </a:ext>
            </a:extLst>
          </p:cNvPr>
          <p:cNvSpPr txBox="1"/>
          <p:nvPr/>
        </p:nvSpPr>
        <p:spPr>
          <a:xfrm>
            <a:off x="6417776" y="3615905"/>
            <a:ext cx="315589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481CC38-5868-B440-8DE1-4B236A38B9E6}"/>
              </a:ext>
            </a:extLst>
          </p:cNvPr>
          <p:cNvGrpSpPr/>
          <p:nvPr/>
        </p:nvGrpSpPr>
        <p:grpSpPr>
          <a:xfrm>
            <a:off x="260169" y="2452449"/>
            <a:ext cx="6963374" cy="2620425"/>
            <a:chOff x="260169" y="2452449"/>
            <a:chExt cx="6963374" cy="262042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520528C-6D6C-A345-88DD-3D38287708B0}"/>
                </a:ext>
              </a:extLst>
            </p:cNvPr>
            <p:cNvGrpSpPr/>
            <p:nvPr/>
          </p:nvGrpSpPr>
          <p:grpSpPr>
            <a:xfrm>
              <a:off x="260169" y="2452449"/>
              <a:ext cx="6963374" cy="2620425"/>
              <a:chOff x="260169" y="2452449"/>
              <a:chExt cx="6963374" cy="2620425"/>
            </a:xfrm>
          </p:grpSpPr>
          <p:cxnSp>
            <p:nvCxnSpPr>
              <p:cNvPr id="304" name="Straight Connector 303">
                <a:extLst>
                  <a:ext uri="{FF2B5EF4-FFF2-40B4-BE49-F238E27FC236}">
                    <a16:creationId xmlns:a16="http://schemas.microsoft.com/office/drawing/2014/main" id="{8C95F16E-0F61-AE46-B515-5E14D3309CB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018647" y="2849299"/>
                <a:ext cx="6204896" cy="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5" name="Straight Connector 304">
                <a:extLst>
                  <a:ext uri="{FF2B5EF4-FFF2-40B4-BE49-F238E27FC236}">
                    <a16:creationId xmlns:a16="http://schemas.microsoft.com/office/drawing/2014/main" id="{1FA59D60-1DBF-8142-9AC4-EFED49D234B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018647" y="3440142"/>
                <a:ext cx="6204896" cy="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FF211C3E-3E38-0145-A441-994A30E9CEA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018647" y="4310872"/>
                <a:ext cx="6204896" cy="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7" name="Straight Connector 306">
                <a:extLst>
                  <a:ext uri="{FF2B5EF4-FFF2-40B4-BE49-F238E27FC236}">
                    <a16:creationId xmlns:a16="http://schemas.microsoft.com/office/drawing/2014/main" id="{57A9F847-80A2-5941-96CD-6E7AD169D68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018647" y="4890770"/>
                <a:ext cx="6204896" cy="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12" name="TextBox 311">
                <a:extLst>
                  <a:ext uri="{FF2B5EF4-FFF2-40B4-BE49-F238E27FC236}">
                    <a16:creationId xmlns:a16="http://schemas.microsoft.com/office/drawing/2014/main" id="{99633191-F089-D441-ADE3-D7EC8476B420}"/>
                  </a:ext>
                </a:extLst>
              </p:cNvPr>
              <p:cNvSpPr txBox="1"/>
              <p:nvPr/>
            </p:nvSpPr>
            <p:spPr>
              <a:xfrm>
                <a:off x="442911" y="2641286"/>
                <a:ext cx="623889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CH" b="1" dirty="0">
                    <a:latin typeface="Cambria" panose="02040503050406030204" pitchFamily="18" charset="0"/>
                  </a:rPr>
                  <a:t>WL</a:t>
                </a:r>
                <a:r>
                  <a:rPr lang="en-CH" b="1" baseline="-25000" dirty="0">
                    <a:latin typeface="Cambria" panose="02040503050406030204" pitchFamily="18" charset="0"/>
                  </a:rPr>
                  <a:t>0</a:t>
                </a:r>
              </a:p>
            </p:txBody>
          </p:sp>
          <p:sp>
            <p:nvSpPr>
              <p:cNvPr id="313" name="TextBox 312">
                <a:extLst>
                  <a:ext uri="{FF2B5EF4-FFF2-40B4-BE49-F238E27FC236}">
                    <a16:creationId xmlns:a16="http://schemas.microsoft.com/office/drawing/2014/main" id="{6A838D1D-A654-1647-B230-A0E32FD4C9CC}"/>
                  </a:ext>
                </a:extLst>
              </p:cNvPr>
              <p:cNvSpPr txBox="1"/>
              <p:nvPr/>
            </p:nvSpPr>
            <p:spPr>
              <a:xfrm>
                <a:off x="448482" y="2452449"/>
                <a:ext cx="953018" cy="307777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CH" sz="1400" b="1" dirty="0">
                    <a:solidFill>
                      <a:schemeClr val="bg1">
                        <a:lumMod val="50000"/>
                      </a:schemeClr>
                    </a:solidFill>
                    <a:latin typeface="Cambria" panose="02040503050406030204" pitchFamily="18" charset="0"/>
                  </a:rPr>
                  <a:t>Wordline</a:t>
                </a:r>
                <a:endParaRPr lang="en-CH" sz="1400" b="1" baseline="-250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314" name="TextBox 313">
                <a:extLst>
                  <a:ext uri="{FF2B5EF4-FFF2-40B4-BE49-F238E27FC236}">
                    <a16:creationId xmlns:a16="http://schemas.microsoft.com/office/drawing/2014/main" id="{B87E4F01-0A66-6C47-B457-AEA8D40E0B0D}"/>
                  </a:ext>
                </a:extLst>
              </p:cNvPr>
              <p:cNvSpPr txBox="1"/>
              <p:nvPr/>
            </p:nvSpPr>
            <p:spPr>
              <a:xfrm>
                <a:off x="442911" y="3255476"/>
                <a:ext cx="623889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CH" b="1" dirty="0">
                    <a:latin typeface="Cambria" panose="02040503050406030204" pitchFamily="18" charset="0"/>
                  </a:rPr>
                  <a:t>WL</a:t>
                </a:r>
                <a:r>
                  <a:rPr lang="en-CH" b="1" baseline="-25000" dirty="0">
                    <a:latin typeface="Cambria" panose="02040503050406030204" pitchFamily="18" charset="0"/>
                  </a:rPr>
                  <a:t>1</a:t>
                </a:r>
              </a:p>
            </p:txBody>
          </p:sp>
          <p:sp>
            <p:nvSpPr>
              <p:cNvPr id="315" name="TextBox 314">
                <a:extLst>
                  <a:ext uri="{FF2B5EF4-FFF2-40B4-BE49-F238E27FC236}">
                    <a16:creationId xmlns:a16="http://schemas.microsoft.com/office/drawing/2014/main" id="{A6952A85-7B97-3249-8EDF-79709A9CB46E}"/>
                  </a:ext>
                </a:extLst>
              </p:cNvPr>
              <p:cNvSpPr txBox="1"/>
              <p:nvPr/>
            </p:nvSpPr>
            <p:spPr>
              <a:xfrm>
                <a:off x="260169" y="4124085"/>
                <a:ext cx="806631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CH" b="1" dirty="0">
                    <a:latin typeface="Cambria" panose="02040503050406030204" pitchFamily="18" charset="0"/>
                  </a:rPr>
                  <a:t>WL</a:t>
                </a:r>
                <a:r>
                  <a:rPr lang="en-CH" b="1" baseline="-25000" dirty="0">
                    <a:latin typeface="Cambria" panose="02040503050406030204" pitchFamily="18" charset="0"/>
                  </a:rPr>
                  <a:t>126</a:t>
                </a:r>
              </a:p>
            </p:txBody>
          </p:sp>
          <p:sp>
            <p:nvSpPr>
              <p:cNvPr id="316" name="TextBox 315">
                <a:extLst>
                  <a:ext uri="{FF2B5EF4-FFF2-40B4-BE49-F238E27FC236}">
                    <a16:creationId xmlns:a16="http://schemas.microsoft.com/office/drawing/2014/main" id="{958EC60D-0241-6F49-898F-8D48112E88C7}"/>
                  </a:ext>
                </a:extLst>
              </p:cNvPr>
              <p:cNvSpPr txBox="1"/>
              <p:nvPr/>
            </p:nvSpPr>
            <p:spPr>
              <a:xfrm>
                <a:off x="260169" y="4703542"/>
                <a:ext cx="806631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CH" b="1" dirty="0">
                    <a:latin typeface="Cambria" panose="02040503050406030204" pitchFamily="18" charset="0"/>
                  </a:rPr>
                  <a:t>WL</a:t>
                </a:r>
                <a:r>
                  <a:rPr lang="en-CH" b="1" baseline="-25000" dirty="0">
                    <a:latin typeface="Cambria" panose="02040503050406030204" pitchFamily="18" charset="0"/>
                  </a:rPr>
                  <a:t>127</a:t>
                </a:r>
              </a:p>
            </p:txBody>
          </p:sp>
        </p:grpSp>
        <p:sp>
          <p:nvSpPr>
            <p:cNvPr id="308" name="TextBox 307">
              <a:extLst>
                <a:ext uri="{FF2B5EF4-FFF2-40B4-BE49-F238E27FC236}">
                  <a16:creationId xmlns:a16="http://schemas.microsoft.com/office/drawing/2014/main" id="{F1526ED5-AE73-6244-8A1B-1ED4ED7B1FD2}"/>
                </a:ext>
              </a:extLst>
            </p:cNvPr>
            <p:cNvSpPr txBox="1"/>
            <p:nvPr/>
          </p:nvSpPr>
          <p:spPr>
            <a:xfrm>
              <a:off x="6477593" y="3216717"/>
              <a:ext cx="195955" cy="32144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sp>
          <p:nvSpPr>
            <p:cNvPr id="309" name="TextBox 308">
              <a:extLst>
                <a:ext uri="{FF2B5EF4-FFF2-40B4-BE49-F238E27FC236}">
                  <a16:creationId xmlns:a16="http://schemas.microsoft.com/office/drawing/2014/main" id="{4D834963-9F12-E240-AA7C-C2B62FF1A0AA}"/>
                </a:ext>
              </a:extLst>
            </p:cNvPr>
            <p:cNvSpPr txBox="1"/>
            <p:nvPr/>
          </p:nvSpPr>
          <p:spPr>
            <a:xfrm>
              <a:off x="6477593" y="2632519"/>
              <a:ext cx="195955" cy="32144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sp>
          <p:nvSpPr>
            <p:cNvPr id="310" name="TextBox 309">
              <a:extLst>
                <a:ext uri="{FF2B5EF4-FFF2-40B4-BE49-F238E27FC236}">
                  <a16:creationId xmlns:a16="http://schemas.microsoft.com/office/drawing/2014/main" id="{FB3C59E7-911B-1B49-AB09-FC8613AE6650}"/>
                </a:ext>
              </a:extLst>
            </p:cNvPr>
            <p:cNvSpPr txBox="1"/>
            <p:nvPr/>
          </p:nvSpPr>
          <p:spPr>
            <a:xfrm>
              <a:off x="6477593" y="4079605"/>
              <a:ext cx="195955" cy="32144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sp>
          <p:nvSpPr>
            <p:cNvPr id="311" name="TextBox 310">
              <a:extLst>
                <a:ext uri="{FF2B5EF4-FFF2-40B4-BE49-F238E27FC236}">
                  <a16:creationId xmlns:a16="http://schemas.microsoft.com/office/drawing/2014/main" id="{4E1222E0-872D-5042-8A91-803DFD6C063C}"/>
                </a:ext>
              </a:extLst>
            </p:cNvPr>
            <p:cNvSpPr txBox="1"/>
            <p:nvPr/>
          </p:nvSpPr>
          <p:spPr>
            <a:xfrm>
              <a:off x="6477593" y="4670508"/>
              <a:ext cx="195955" cy="32144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C39C379-DBE4-3442-8437-E64D2763F862}"/>
              </a:ext>
            </a:extLst>
          </p:cNvPr>
          <p:cNvGrpSpPr/>
          <p:nvPr/>
        </p:nvGrpSpPr>
        <p:grpSpPr>
          <a:xfrm>
            <a:off x="76200" y="2065083"/>
            <a:ext cx="8153400" cy="1084356"/>
            <a:chOff x="76200" y="2065083"/>
            <a:chExt cx="8153400" cy="108435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40FFB06-3FDF-9D4F-85B1-B3CABAFBAF80}"/>
                </a:ext>
              </a:extLst>
            </p:cNvPr>
            <p:cNvSpPr/>
            <p:nvPr/>
          </p:nvSpPr>
          <p:spPr bwMode="auto">
            <a:xfrm>
              <a:off x="442911" y="2452712"/>
              <a:ext cx="7786689" cy="696727"/>
            </a:xfrm>
            <a:prstGeom prst="rect">
              <a:avLst/>
            </a:prstGeom>
            <a:noFill/>
            <a:ln w="254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7EA8A126-4C57-9C4B-8079-08E9AAEA363E}"/>
                </a:ext>
              </a:extLst>
            </p:cNvPr>
            <p:cNvSpPr txBox="1"/>
            <p:nvPr/>
          </p:nvSpPr>
          <p:spPr>
            <a:xfrm>
              <a:off x="76200" y="2065083"/>
              <a:ext cx="2096855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CH" b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Page = 16 + </a:t>
              </a:r>
              <a:r>
                <a:rPr lang="el-GR" b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α</a:t>
              </a:r>
              <a:r>
                <a:rPr lang="en-CH" b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 KiB</a:t>
              </a:r>
              <a:endParaRPr lang="en-CH" b="1" baseline="-25000" dirty="0">
                <a:solidFill>
                  <a:srgbClr val="C00000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11704F8-7DE0-B34D-9EB4-D696D845DB87}"/>
              </a:ext>
            </a:extLst>
          </p:cNvPr>
          <p:cNvGrpSpPr/>
          <p:nvPr/>
        </p:nvGrpSpPr>
        <p:grpSpPr>
          <a:xfrm>
            <a:off x="133048" y="2071561"/>
            <a:ext cx="8248952" cy="3802589"/>
            <a:chOff x="133048" y="2071561"/>
            <a:chExt cx="8248952" cy="3802589"/>
          </a:xfrm>
        </p:grpSpPr>
        <p:sp>
          <p:nvSpPr>
            <p:cNvPr id="318" name="Rectangle 317">
              <a:extLst>
                <a:ext uri="{FF2B5EF4-FFF2-40B4-BE49-F238E27FC236}">
                  <a16:creationId xmlns:a16="http://schemas.microsoft.com/office/drawing/2014/main" id="{E8DACA39-260E-DF44-9CAB-4935525175EF}"/>
                </a:ext>
              </a:extLst>
            </p:cNvPr>
            <p:cNvSpPr/>
            <p:nvPr/>
          </p:nvSpPr>
          <p:spPr bwMode="auto">
            <a:xfrm>
              <a:off x="133048" y="2071561"/>
              <a:ext cx="8248952" cy="3394328"/>
            </a:xfrm>
            <a:prstGeom prst="rect">
              <a:avLst/>
            </a:prstGeom>
            <a:noFill/>
            <a:ln w="25400" cap="flat" cmpd="sng" algn="ctr">
              <a:solidFill>
                <a:srgbClr val="0432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19" name="TextBox 318">
              <a:extLst>
                <a:ext uri="{FF2B5EF4-FFF2-40B4-BE49-F238E27FC236}">
                  <a16:creationId xmlns:a16="http://schemas.microsoft.com/office/drawing/2014/main" id="{72C647F5-69F0-FE49-9D0D-740977A61610}"/>
                </a:ext>
              </a:extLst>
            </p:cNvPr>
            <p:cNvSpPr txBox="1"/>
            <p:nvPr/>
          </p:nvSpPr>
          <p:spPr>
            <a:xfrm>
              <a:off x="3594655" y="5504818"/>
              <a:ext cx="476534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Block = {(# of WL)×(# of bits per cell)} pages</a:t>
              </a:r>
              <a:endPara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3466340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Pages and Blocks (Continued)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Program and erase: Unidirectional</a:t>
            </a:r>
          </a:p>
          <a:p>
            <a:pPr lvl="1"/>
            <a:r>
              <a:rPr lang="en-CH" dirty="0"/>
              <a:t>Programming a cell </a:t>
            </a:r>
            <a:r>
              <a:rPr lang="en-CH" dirty="0">
                <a:sym typeface="Wingdings" pitchFamily="2" charset="2"/>
              </a:rPr>
              <a:t> </a:t>
            </a:r>
            <a:r>
              <a:rPr lang="en-CH" dirty="0">
                <a:solidFill>
                  <a:srgbClr val="0070C0"/>
                </a:solidFill>
                <a:sym typeface="Wingdings" pitchFamily="2" charset="2"/>
              </a:rPr>
              <a:t>Increasing</a:t>
            </a:r>
            <a:r>
              <a:rPr lang="en-CH" dirty="0">
                <a:sym typeface="Wingdings" pitchFamily="2" charset="2"/>
              </a:rPr>
              <a:t> the cell’s V</a:t>
            </a:r>
            <a:r>
              <a:rPr lang="en-CH" baseline="-25000" dirty="0">
                <a:sym typeface="Wingdings" pitchFamily="2" charset="2"/>
              </a:rPr>
              <a:t>TH</a:t>
            </a:r>
          </a:p>
          <a:p>
            <a:pPr lvl="1"/>
            <a:r>
              <a:rPr lang="en-CH" dirty="0">
                <a:sym typeface="Wingdings" pitchFamily="2" charset="2"/>
              </a:rPr>
              <a:t>Eraseing a cell  </a:t>
            </a:r>
            <a:r>
              <a:rPr lang="en-CH" dirty="0">
                <a:solidFill>
                  <a:srgbClr val="0070C0"/>
                </a:solidFill>
                <a:sym typeface="Wingdings" pitchFamily="2" charset="2"/>
              </a:rPr>
              <a:t>Decreasing</a:t>
            </a:r>
            <a:r>
              <a:rPr lang="en-CH" dirty="0">
                <a:sym typeface="Wingdings" pitchFamily="2" charset="2"/>
              </a:rPr>
              <a:t> the cell’s V</a:t>
            </a:r>
            <a:r>
              <a:rPr lang="en-CH" baseline="-25000" dirty="0">
                <a:sym typeface="Wingdings" pitchFamily="2" charset="2"/>
              </a:rPr>
              <a:t>TH</a:t>
            </a:r>
          </a:p>
          <a:p>
            <a:endParaRPr lang="en-CH" dirty="0">
              <a:sym typeface="Wingdings" pitchFamily="2" charset="2"/>
            </a:endParaRPr>
          </a:p>
          <a:p>
            <a:r>
              <a:rPr lang="en-CH" dirty="0">
                <a:sym typeface="Wingdings" pitchFamily="2" charset="2"/>
              </a:rPr>
              <a:t>Programming a page cannot change ‘0’ cells to ‘1’ cells</a:t>
            </a:r>
            <a:br>
              <a:rPr lang="en-CH" dirty="0">
                <a:sym typeface="Wingdings" pitchFamily="2" charset="2"/>
              </a:rPr>
            </a:br>
            <a:r>
              <a:rPr lang="en-CH" dirty="0">
                <a:sym typeface="Wingdings" pitchFamily="2" charset="2"/>
              </a:rPr>
              <a:t>	 </a:t>
            </a:r>
            <a:r>
              <a:rPr lang="en-CH" dirty="0">
                <a:solidFill>
                  <a:srgbClr val="FF0000"/>
                </a:solidFill>
                <a:sym typeface="Wingdings" pitchFamily="2" charset="2"/>
              </a:rPr>
              <a:t>Erase-before-write property</a:t>
            </a:r>
          </a:p>
          <a:p>
            <a:endParaRPr lang="en-CH" dirty="0">
              <a:sym typeface="Wingdings" pitchFamily="2" charset="2"/>
            </a:endParaRPr>
          </a:p>
          <a:p>
            <a:r>
              <a:rPr lang="en-CH" dirty="0">
                <a:sym typeface="Wingdings" pitchFamily="2" charset="2"/>
              </a:rPr>
              <a:t>Erase unit: Block</a:t>
            </a:r>
          </a:p>
          <a:p>
            <a:pPr lvl="1"/>
            <a:r>
              <a:rPr lang="en-CH" dirty="0">
                <a:sym typeface="Wingdings" pitchFamily="2" charset="2"/>
              </a:rPr>
              <a:t>Increase erase bandwidth</a:t>
            </a:r>
          </a:p>
          <a:p>
            <a:pPr lvl="1"/>
            <a:r>
              <a:rPr lang="en-CH" dirty="0">
                <a:sym typeface="Wingdings" pitchFamily="2" charset="2"/>
              </a:rPr>
              <a:t>Makes in-place write on</a:t>
            </a:r>
            <a:br>
              <a:rPr lang="en-CH" dirty="0">
                <a:sym typeface="Wingdings" pitchFamily="2" charset="2"/>
              </a:rPr>
            </a:br>
            <a:r>
              <a:rPr lang="en-CH" dirty="0">
                <a:sym typeface="Wingdings" pitchFamily="2" charset="2"/>
              </a:rPr>
              <a:t>a page very inefficient</a:t>
            </a:r>
            <a:br>
              <a:rPr lang="en-CH" dirty="0">
                <a:sym typeface="Wingdings" pitchFamily="2" charset="2"/>
              </a:rPr>
            </a:br>
            <a:r>
              <a:rPr lang="en-CH" dirty="0">
                <a:sym typeface="Wingdings" pitchFamily="2" charset="2"/>
              </a:rPr>
              <a:t> Out-of-place write &amp; GC </a:t>
            </a:r>
          </a:p>
          <a:p>
            <a:pPr lvl="1"/>
            <a:endParaRPr lang="en-CH" dirty="0">
              <a:sym typeface="Wingdings" pitchFamily="2" charset="2"/>
            </a:endParaRPr>
          </a:p>
          <a:p>
            <a:endParaRPr lang="en-CH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0B4B3EA-67BA-924D-B279-FE366DEA49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1390" y="3648918"/>
            <a:ext cx="4248150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33014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9CB7AB62-F059-F94F-A3F3-E53AD5AA81E7}"/>
              </a:ext>
            </a:extLst>
          </p:cNvPr>
          <p:cNvSpPr/>
          <p:nvPr/>
        </p:nvSpPr>
        <p:spPr bwMode="auto">
          <a:xfrm>
            <a:off x="260169" y="1600200"/>
            <a:ext cx="2406831" cy="4718050"/>
          </a:xfrm>
          <a:prstGeom prst="roundRect">
            <a:avLst>
              <a:gd name="adj" fmla="val 7049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Planes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A large number (&gt; 1,000) of blocks share bitlines in a plane 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263661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A1D3E41-5263-3A45-AAFB-426DE1B5CAB4}"/>
              </a:ext>
            </a:extLst>
          </p:cNvPr>
          <p:cNvGrpSpPr/>
          <p:nvPr/>
        </p:nvGrpSpPr>
        <p:grpSpPr>
          <a:xfrm>
            <a:off x="1446581" y="2534949"/>
            <a:ext cx="795849" cy="2819400"/>
            <a:chOff x="1371600" y="2286000"/>
            <a:chExt cx="914400" cy="323938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B0F4856D-C104-AB49-8B84-9ABE9319A2D8}"/>
                </a:ext>
              </a:extLst>
            </p:cNvPr>
            <p:cNvGrpSpPr/>
            <p:nvPr/>
          </p:nvGrpSpPr>
          <p:grpSpPr>
            <a:xfrm rot="16200000">
              <a:off x="1321981" y="2335620"/>
              <a:ext cx="708838" cy="609600"/>
              <a:chOff x="1828800" y="2286000"/>
              <a:chExt cx="1905000" cy="1638300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9D5F09E4-4343-F746-8901-F6A54B591C7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3F2F7F47-06AA-8C49-A602-ED3C60238C2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0B76D198-5C95-784F-9FE1-18BB711565B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DA5BAF3B-A6CB-4746-B826-1141C8017F4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AEFFE635-2895-A841-B7EB-3455CF64D5E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96217726-C9F7-0F4F-AAA5-274254B448A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7D5E549F-73AF-9946-BD33-70052E7FBA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E1494AA9-07FF-FF4B-A517-BE6408C85FC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A11D8A2-7F47-7642-8050-41CD612FDAFB}"/>
                </a:ext>
              </a:extLst>
            </p:cNvPr>
            <p:cNvGrpSpPr/>
            <p:nvPr/>
          </p:nvGrpSpPr>
          <p:grpSpPr>
            <a:xfrm rot="16200000">
              <a:off x="1321981" y="3021420"/>
              <a:ext cx="708838" cy="609600"/>
              <a:chOff x="1828800" y="2286000"/>
              <a:chExt cx="1905000" cy="1638300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FE7E3B3A-476B-844D-8D4C-15729EF650A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7097403F-5404-774A-9577-6199E0DD3E7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25D633C9-5C91-B340-BC31-6F1E9446100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E29D6C12-9815-CB47-999C-5A80AFE0359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3C246ECC-E4F4-3D4B-ADFB-FD91B0A3D75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C1496EB4-813D-F143-B4A9-CACA557A874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4F167EDF-CD30-9749-9606-4EB0EED103D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01F8427F-D587-4E4A-AA24-6FBFE87C20D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E821DB8-4E77-124D-9CF8-914435FAF518}"/>
                </a:ext>
              </a:extLst>
            </p:cNvPr>
            <p:cNvGrpSpPr/>
            <p:nvPr/>
          </p:nvGrpSpPr>
          <p:grpSpPr>
            <a:xfrm rot="16200000">
              <a:off x="1321981" y="4009472"/>
              <a:ext cx="708838" cy="609600"/>
              <a:chOff x="1828800" y="2286000"/>
              <a:chExt cx="1905000" cy="1638300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7553A75-2955-4B43-BD7A-005DD06F1C4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5C2B1DEE-3E32-2F4E-8F99-75D7C32EE4B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F3C456BA-6896-C947-8122-0503DBB9CAC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8E8CA02C-84D8-C546-A979-EF741E568D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90C186F-4FBB-A944-92C2-E4B0EB5C682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062B15F-9CF5-5A46-B41D-4C2274BD479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29DEE7D7-3083-204C-9509-C38EB956186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32B1B6DE-7181-564A-93D5-B054B2A440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9FA9837-BE66-6A47-99EC-9AAE3BF1550C}"/>
                </a:ext>
              </a:extLst>
            </p:cNvPr>
            <p:cNvGrpSpPr/>
            <p:nvPr/>
          </p:nvGrpSpPr>
          <p:grpSpPr>
            <a:xfrm rot="16200000">
              <a:off x="1237809" y="4781992"/>
              <a:ext cx="877181" cy="609600"/>
              <a:chOff x="1376378" y="2286000"/>
              <a:chExt cx="2357422" cy="1638301"/>
            </a:xfrm>
          </p:grpSpPr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84057CEE-D372-6B4C-BE5E-5D5C0237A4D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1831189" y="3469490"/>
                <a:ext cx="0" cy="90962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6A2B5749-6DA0-B140-9755-6DA060C3A3B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0014105-F9D2-0C4E-9C9D-0823642D6B6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145B9EE7-7FA9-0047-BAC3-29D2E69C7CF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75550BB-CC19-5D4B-B5FB-963A3030B26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7C45E92C-78DD-F542-A011-BF88863C1BA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3BDA0F39-DFDE-2F42-921A-C3A138195AB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A01931BD-BD32-5742-9069-64A4962F0D8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64931C4-4544-3644-BEF5-3D8D8C4BEE0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81202" y="2286000"/>
              <a:ext cx="30479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4E1B439-B535-424B-BC7C-DBECAEC5CB99}"/>
                </a:ext>
              </a:extLst>
            </p:cNvPr>
            <p:cNvSpPr txBox="1"/>
            <p:nvPr/>
          </p:nvSpPr>
          <p:spPr>
            <a:xfrm rot="16200000">
              <a:off x="1740586" y="3648843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1988036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628425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352800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4285050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4009425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4909994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4634369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5761100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5239414" y="1702229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sp>
        <p:nvSpPr>
          <p:cNvPr id="303" name="TextBox 302">
            <a:extLst>
              <a:ext uri="{FF2B5EF4-FFF2-40B4-BE49-F238E27FC236}">
                <a16:creationId xmlns:a16="http://schemas.microsoft.com/office/drawing/2014/main" id="{927F8B9E-09B0-7C47-B1C8-97A5DF48BF47}"/>
              </a:ext>
            </a:extLst>
          </p:cNvPr>
          <p:cNvSpPr txBox="1"/>
          <p:nvPr/>
        </p:nvSpPr>
        <p:spPr>
          <a:xfrm>
            <a:off x="5000025" y="3810000"/>
            <a:ext cx="315589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AAB1292-5E30-1547-A1FA-49AD1F2E4911}"/>
              </a:ext>
            </a:extLst>
          </p:cNvPr>
          <p:cNvGrpSpPr/>
          <p:nvPr/>
        </p:nvGrpSpPr>
        <p:grpSpPr>
          <a:xfrm>
            <a:off x="1018647" y="2849299"/>
            <a:ext cx="1429050" cy="2041472"/>
            <a:chOff x="1018647" y="2849299"/>
            <a:chExt cx="6204896" cy="2041472"/>
          </a:xfrm>
        </p:grpSpPr>
        <p:cxnSp>
          <p:nvCxnSpPr>
            <p:cNvPr id="304" name="Straight Connector 303">
              <a:extLst>
                <a:ext uri="{FF2B5EF4-FFF2-40B4-BE49-F238E27FC236}">
                  <a16:creationId xmlns:a16="http://schemas.microsoft.com/office/drawing/2014/main" id="{8C95F16E-0F61-AE46-B515-5E14D3309CB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2849299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5" name="Straight Connector 304">
              <a:extLst>
                <a:ext uri="{FF2B5EF4-FFF2-40B4-BE49-F238E27FC236}">
                  <a16:creationId xmlns:a16="http://schemas.microsoft.com/office/drawing/2014/main" id="{1FA59D60-1DBF-8142-9AC4-EFED49D234B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3440142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6" name="Straight Connector 305">
              <a:extLst>
                <a:ext uri="{FF2B5EF4-FFF2-40B4-BE49-F238E27FC236}">
                  <a16:creationId xmlns:a16="http://schemas.microsoft.com/office/drawing/2014/main" id="{FF211C3E-3E38-0145-A441-994A30E9CEA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4310872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7" name="Straight Connector 306">
              <a:extLst>
                <a:ext uri="{FF2B5EF4-FFF2-40B4-BE49-F238E27FC236}">
                  <a16:creationId xmlns:a16="http://schemas.microsoft.com/office/drawing/2014/main" id="{57A9F847-80A2-5941-96CD-6E7AD169D68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4890770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308" name="TextBox 307">
            <a:extLst>
              <a:ext uri="{FF2B5EF4-FFF2-40B4-BE49-F238E27FC236}">
                <a16:creationId xmlns:a16="http://schemas.microsoft.com/office/drawing/2014/main" id="{F1526ED5-AE73-6244-8A1B-1ED4ED7B1FD2}"/>
              </a:ext>
            </a:extLst>
          </p:cNvPr>
          <p:cNvSpPr txBox="1"/>
          <p:nvPr/>
        </p:nvSpPr>
        <p:spPr>
          <a:xfrm>
            <a:off x="5059842" y="3059575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09" name="TextBox 308">
            <a:extLst>
              <a:ext uri="{FF2B5EF4-FFF2-40B4-BE49-F238E27FC236}">
                <a16:creationId xmlns:a16="http://schemas.microsoft.com/office/drawing/2014/main" id="{4D834963-9F12-E240-AA7C-C2B62FF1A0AA}"/>
              </a:ext>
            </a:extLst>
          </p:cNvPr>
          <p:cNvSpPr txBox="1"/>
          <p:nvPr/>
        </p:nvSpPr>
        <p:spPr>
          <a:xfrm>
            <a:off x="5059842" y="2287677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4E1222E0-872D-5042-8A91-803DFD6C063C}"/>
              </a:ext>
            </a:extLst>
          </p:cNvPr>
          <p:cNvSpPr txBox="1"/>
          <p:nvPr/>
        </p:nvSpPr>
        <p:spPr>
          <a:xfrm rot="5400000">
            <a:off x="5151498" y="4670508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12" name="TextBox 311">
            <a:extLst>
              <a:ext uri="{FF2B5EF4-FFF2-40B4-BE49-F238E27FC236}">
                <a16:creationId xmlns:a16="http://schemas.microsoft.com/office/drawing/2014/main" id="{99633191-F089-D441-ADE3-D7EC8476B420}"/>
              </a:ext>
            </a:extLst>
          </p:cNvPr>
          <p:cNvSpPr txBox="1"/>
          <p:nvPr/>
        </p:nvSpPr>
        <p:spPr>
          <a:xfrm>
            <a:off x="442911" y="2641286"/>
            <a:ext cx="62388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B87E4F01-0A66-6C47-B457-AEA8D40E0B0D}"/>
              </a:ext>
            </a:extLst>
          </p:cNvPr>
          <p:cNvSpPr txBox="1"/>
          <p:nvPr/>
        </p:nvSpPr>
        <p:spPr>
          <a:xfrm>
            <a:off x="442911" y="3255476"/>
            <a:ext cx="62388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15" name="TextBox 314">
            <a:extLst>
              <a:ext uri="{FF2B5EF4-FFF2-40B4-BE49-F238E27FC236}">
                <a16:creationId xmlns:a16="http://schemas.microsoft.com/office/drawing/2014/main" id="{A6952A85-7B97-3249-8EDF-79709A9CB46E}"/>
              </a:ext>
            </a:extLst>
          </p:cNvPr>
          <p:cNvSpPr txBox="1"/>
          <p:nvPr/>
        </p:nvSpPr>
        <p:spPr>
          <a:xfrm>
            <a:off x="260169" y="4124085"/>
            <a:ext cx="80663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126</a:t>
            </a:r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958EC60D-0241-6F49-898F-8D48112E88C7}"/>
              </a:ext>
            </a:extLst>
          </p:cNvPr>
          <p:cNvSpPr txBox="1"/>
          <p:nvPr/>
        </p:nvSpPr>
        <p:spPr>
          <a:xfrm>
            <a:off x="260169" y="4703542"/>
            <a:ext cx="80663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127</a:t>
            </a:r>
          </a:p>
        </p:txBody>
      </p:sp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F62650EE-74A3-064D-9EC0-064C9F865A7F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21" name="Straight Connector 320">
            <a:extLst>
              <a:ext uri="{FF2B5EF4-FFF2-40B4-BE49-F238E27FC236}">
                <a16:creationId xmlns:a16="http://schemas.microsoft.com/office/drawing/2014/main" id="{72172D13-9159-F645-9BDB-E4DAF55DAF2E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0B6110B8-6213-5C42-A8D3-52351D1BFB78}"/>
              </a:ext>
            </a:extLst>
          </p:cNvPr>
          <p:cNvSpPr/>
          <p:nvPr/>
        </p:nvSpPr>
        <p:spPr bwMode="auto">
          <a:xfrm>
            <a:off x="3341910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1505417C-9534-AE43-8F65-57847E3E769F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57D74599-7E7A-444F-85F1-22EEABE7626C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4" name="Rectangle 323">
            <a:extLst>
              <a:ext uri="{FF2B5EF4-FFF2-40B4-BE49-F238E27FC236}">
                <a16:creationId xmlns:a16="http://schemas.microsoft.com/office/drawing/2014/main" id="{C5912FD9-6BA3-A04A-B8AC-85BB6B8FE6ED}"/>
              </a:ext>
            </a:extLst>
          </p:cNvPr>
          <p:cNvSpPr/>
          <p:nvPr/>
        </p:nvSpPr>
        <p:spPr bwMode="auto">
          <a:xfrm>
            <a:off x="3341910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1103C251-CD96-AD42-94C8-10C7CB27B09D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9410D8CB-7A34-3147-BBC8-F08A8885EC37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7" name="Rectangle 326">
            <a:extLst>
              <a:ext uri="{FF2B5EF4-FFF2-40B4-BE49-F238E27FC236}">
                <a16:creationId xmlns:a16="http://schemas.microsoft.com/office/drawing/2014/main" id="{81E603EE-D3CD-704F-8D70-05F5CC849EB7}"/>
              </a:ext>
            </a:extLst>
          </p:cNvPr>
          <p:cNvSpPr/>
          <p:nvPr/>
        </p:nvSpPr>
        <p:spPr bwMode="auto">
          <a:xfrm>
            <a:off x="3341910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3AD533F1-2BF6-1A4F-95AA-6113B90E3A4D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29" name="Straight Connector 328">
            <a:extLst>
              <a:ext uri="{FF2B5EF4-FFF2-40B4-BE49-F238E27FC236}">
                <a16:creationId xmlns:a16="http://schemas.microsoft.com/office/drawing/2014/main" id="{042A9250-238C-E34A-86B5-34CD9855ACE0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0" name="Rectangle 329">
            <a:extLst>
              <a:ext uri="{FF2B5EF4-FFF2-40B4-BE49-F238E27FC236}">
                <a16:creationId xmlns:a16="http://schemas.microsoft.com/office/drawing/2014/main" id="{20382DFB-68C0-6049-B799-76E152572C5C}"/>
              </a:ext>
            </a:extLst>
          </p:cNvPr>
          <p:cNvSpPr/>
          <p:nvPr/>
        </p:nvSpPr>
        <p:spPr bwMode="auto">
          <a:xfrm>
            <a:off x="3341910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30B2193-B43D-DF4A-8FFF-D01A90C86550}"/>
              </a:ext>
            </a:extLst>
          </p:cNvPr>
          <p:cNvSpPr/>
          <p:nvPr/>
        </p:nvSpPr>
        <p:spPr bwMode="auto">
          <a:xfrm>
            <a:off x="3142036" y="2179609"/>
            <a:ext cx="712287" cy="712287"/>
          </a:xfrm>
          <a:prstGeom prst="ellipse">
            <a:avLst/>
          </a:prstGeom>
          <a:solidFill>
            <a:schemeClr val="accent6">
              <a:lumMod val="60000"/>
              <a:lumOff val="40000"/>
              <a:alpha val="34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F93CA3B-1241-EE4B-A2B0-7B573826884C}"/>
              </a:ext>
            </a:extLst>
          </p:cNvPr>
          <p:cNvCxnSpPr>
            <a:cxnSpLocks/>
            <a:endCxn id="18" idx="1"/>
          </p:cNvCxnSpPr>
          <p:nvPr/>
        </p:nvCxnSpPr>
        <p:spPr bwMode="auto">
          <a:xfrm>
            <a:off x="2541393" y="1600200"/>
            <a:ext cx="704955" cy="683721"/>
          </a:xfrm>
          <a:prstGeom prst="line">
            <a:avLst/>
          </a:prstGeom>
          <a:solidFill>
            <a:srgbClr val="C0C0C0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73AF606C-4C2A-B245-BA39-6DC087677737}"/>
              </a:ext>
            </a:extLst>
          </p:cNvPr>
          <p:cNvCxnSpPr>
            <a:cxnSpLocks/>
            <a:endCxn id="18" idx="3"/>
          </p:cNvCxnSpPr>
          <p:nvPr/>
        </p:nvCxnSpPr>
        <p:spPr bwMode="auto">
          <a:xfrm flipV="1">
            <a:off x="2662337" y="2787584"/>
            <a:ext cx="584011" cy="3419649"/>
          </a:xfrm>
          <a:prstGeom prst="line">
            <a:avLst/>
          </a:prstGeom>
          <a:solidFill>
            <a:srgbClr val="C0C0C0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2718F921-E62C-DB45-9863-429322738447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BAA105A7-568F-F74B-A691-3C67DAED407F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4" name="Rectangle 333">
            <a:extLst>
              <a:ext uri="{FF2B5EF4-FFF2-40B4-BE49-F238E27FC236}">
                <a16:creationId xmlns:a16="http://schemas.microsoft.com/office/drawing/2014/main" id="{FBAC3F78-AFA5-5544-94F6-180B27D1EF34}"/>
              </a:ext>
            </a:extLst>
          </p:cNvPr>
          <p:cNvSpPr/>
          <p:nvPr/>
        </p:nvSpPr>
        <p:spPr bwMode="auto">
          <a:xfrm>
            <a:off x="3989940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4E007901-9975-A44F-8F62-A8533178FF8F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4C124838-6CF3-3C40-9CE9-1A587F192D2E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7" name="Rectangle 336">
            <a:extLst>
              <a:ext uri="{FF2B5EF4-FFF2-40B4-BE49-F238E27FC236}">
                <a16:creationId xmlns:a16="http://schemas.microsoft.com/office/drawing/2014/main" id="{5052DACB-840B-B74E-9FB0-4E229F5EC7EC}"/>
              </a:ext>
            </a:extLst>
          </p:cNvPr>
          <p:cNvSpPr/>
          <p:nvPr/>
        </p:nvSpPr>
        <p:spPr bwMode="auto">
          <a:xfrm>
            <a:off x="3989940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38" name="Straight Connector 337">
            <a:extLst>
              <a:ext uri="{FF2B5EF4-FFF2-40B4-BE49-F238E27FC236}">
                <a16:creationId xmlns:a16="http://schemas.microsoft.com/office/drawing/2014/main" id="{208E6284-980D-AE40-AE8E-9D1FEDFBD8BB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39" name="Straight Connector 338">
            <a:extLst>
              <a:ext uri="{FF2B5EF4-FFF2-40B4-BE49-F238E27FC236}">
                <a16:creationId xmlns:a16="http://schemas.microsoft.com/office/drawing/2014/main" id="{2B7E3B3F-504B-4C4C-BD59-5745E8C668E3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0" name="Rectangle 339">
            <a:extLst>
              <a:ext uri="{FF2B5EF4-FFF2-40B4-BE49-F238E27FC236}">
                <a16:creationId xmlns:a16="http://schemas.microsoft.com/office/drawing/2014/main" id="{2DCC05AE-2728-8D4C-8B55-123354DF4D7E}"/>
              </a:ext>
            </a:extLst>
          </p:cNvPr>
          <p:cNvSpPr/>
          <p:nvPr/>
        </p:nvSpPr>
        <p:spPr bwMode="auto">
          <a:xfrm>
            <a:off x="3989940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DD6CFA5F-8603-EB45-9465-E65113FF09F1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DCD9ADF8-CC2D-2D4F-ABB7-B5A0E434016C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3" name="Rectangle 342">
            <a:extLst>
              <a:ext uri="{FF2B5EF4-FFF2-40B4-BE49-F238E27FC236}">
                <a16:creationId xmlns:a16="http://schemas.microsoft.com/office/drawing/2014/main" id="{066CA753-3238-1A46-AA9D-58696637C347}"/>
              </a:ext>
            </a:extLst>
          </p:cNvPr>
          <p:cNvSpPr/>
          <p:nvPr/>
        </p:nvSpPr>
        <p:spPr bwMode="auto">
          <a:xfrm>
            <a:off x="3989940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DED4D634-5282-534D-BD09-7E8C5AF85B62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147FC9DF-D6B4-8647-BAD9-DE2A2A7ECF98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6" name="Rectangle 345">
            <a:extLst>
              <a:ext uri="{FF2B5EF4-FFF2-40B4-BE49-F238E27FC236}">
                <a16:creationId xmlns:a16="http://schemas.microsoft.com/office/drawing/2014/main" id="{825204A7-098D-7B43-BF2C-375C3CD43DDA}"/>
              </a:ext>
            </a:extLst>
          </p:cNvPr>
          <p:cNvSpPr/>
          <p:nvPr/>
        </p:nvSpPr>
        <p:spPr bwMode="auto">
          <a:xfrm>
            <a:off x="4614884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47" name="Straight Connector 346">
            <a:extLst>
              <a:ext uri="{FF2B5EF4-FFF2-40B4-BE49-F238E27FC236}">
                <a16:creationId xmlns:a16="http://schemas.microsoft.com/office/drawing/2014/main" id="{A40DD7A2-D317-9648-A3C3-6FCB8352388C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48" name="Straight Connector 347">
            <a:extLst>
              <a:ext uri="{FF2B5EF4-FFF2-40B4-BE49-F238E27FC236}">
                <a16:creationId xmlns:a16="http://schemas.microsoft.com/office/drawing/2014/main" id="{A0346759-F684-4341-A2E4-CBADF1002253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9" name="Rectangle 348">
            <a:extLst>
              <a:ext uri="{FF2B5EF4-FFF2-40B4-BE49-F238E27FC236}">
                <a16:creationId xmlns:a16="http://schemas.microsoft.com/office/drawing/2014/main" id="{79B17B66-BD85-1141-BCF7-9C92A2C98064}"/>
              </a:ext>
            </a:extLst>
          </p:cNvPr>
          <p:cNvSpPr/>
          <p:nvPr/>
        </p:nvSpPr>
        <p:spPr bwMode="auto">
          <a:xfrm>
            <a:off x="4614884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8A60F07D-E024-4142-BDCA-AAE472CCB448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8EB07493-F8E9-2B49-A73E-FD24CF75BF97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52" name="Rectangle 351">
            <a:extLst>
              <a:ext uri="{FF2B5EF4-FFF2-40B4-BE49-F238E27FC236}">
                <a16:creationId xmlns:a16="http://schemas.microsoft.com/office/drawing/2014/main" id="{5F50F66A-4125-9843-9F48-4ECD93691684}"/>
              </a:ext>
            </a:extLst>
          </p:cNvPr>
          <p:cNvSpPr/>
          <p:nvPr/>
        </p:nvSpPr>
        <p:spPr bwMode="auto">
          <a:xfrm>
            <a:off x="4614884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28AE5187-D3C1-7E46-9CB2-2C56A185CC50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06D9CCFE-980D-F748-8DAA-505CC95BB7FA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55" name="Rectangle 354">
            <a:extLst>
              <a:ext uri="{FF2B5EF4-FFF2-40B4-BE49-F238E27FC236}">
                <a16:creationId xmlns:a16="http://schemas.microsoft.com/office/drawing/2014/main" id="{1B77CA2D-870F-B648-8C3F-38BEAB399837}"/>
              </a:ext>
            </a:extLst>
          </p:cNvPr>
          <p:cNvSpPr/>
          <p:nvPr/>
        </p:nvSpPr>
        <p:spPr bwMode="auto">
          <a:xfrm>
            <a:off x="4614884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56" name="Straight Connector 355">
            <a:extLst>
              <a:ext uri="{FF2B5EF4-FFF2-40B4-BE49-F238E27FC236}">
                <a16:creationId xmlns:a16="http://schemas.microsoft.com/office/drawing/2014/main" id="{B510EE38-E657-D24F-A3D6-3B1317D0DAAE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57" name="Straight Connector 356">
            <a:extLst>
              <a:ext uri="{FF2B5EF4-FFF2-40B4-BE49-F238E27FC236}">
                <a16:creationId xmlns:a16="http://schemas.microsoft.com/office/drawing/2014/main" id="{FD619D67-2CDA-054E-A40C-822DE4CF98CE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58" name="Rectangle 357">
            <a:extLst>
              <a:ext uri="{FF2B5EF4-FFF2-40B4-BE49-F238E27FC236}">
                <a16:creationId xmlns:a16="http://schemas.microsoft.com/office/drawing/2014/main" id="{C0859D05-2A86-9542-8AA0-BD58D2DBBA76}"/>
              </a:ext>
            </a:extLst>
          </p:cNvPr>
          <p:cNvSpPr/>
          <p:nvPr/>
        </p:nvSpPr>
        <p:spPr bwMode="auto">
          <a:xfrm>
            <a:off x="5481786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AF12B271-8D70-CE40-95C9-4AEB0D8D9C46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96AD7D5F-7A64-CF44-ABD4-0D332A95300A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1" name="Rectangle 360">
            <a:extLst>
              <a:ext uri="{FF2B5EF4-FFF2-40B4-BE49-F238E27FC236}">
                <a16:creationId xmlns:a16="http://schemas.microsoft.com/office/drawing/2014/main" id="{12575B99-E951-BA46-9114-62B794EACE6C}"/>
              </a:ext>
            </a:extLst>
          </p:cNvPr>
          <p:cNvSpPr/>
          <p:nvPr/>
        </p:nvSpPr>
        <p:spPr bwMode="auto">
          <a:xfrm>
            <a:off x="5481786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C0E51CBB-6914-654E-8557-0479D9EC8387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FB4926EE-8F6C-184E-A64E-B2A7F2E2EAF3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4" name="Rectangle 363">
            <a:extLst>
              <a:ext uri="{FF2B5EF4-FFF2-40B4-BE49-F238E27FC236}">
                <a16:creationId xmlns:a16="http://schemas.microsoft.com/office/drawing/2014/main" id="{EB6D6DF7-798C-4F4B-925E-5D261F3FEC7C}"/>
              </a:ext>
            </a:extLst>
          </p:cNvPr>
          <p:cNvSpPr/>
          <p:nvPr/>
        </p:nvSpPr>
        <p:spPr bwMode="auto">
          <a:xfrm>
            <a:off x="5481786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72E6521C-AE7F-0241-B33B-5AD07726C8DF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66" name="Straight Connector 365">
            <a:extLst>
              <a:ext uri="{FF2B5EF4-FFF2-40B4-BE49-F238E27FC236}">
                <a16:creationId xmlns:a16="http://schemas.microsoft.com/office/drawing/2014/main" id="{2948F070-F947-0840-9EC9-66E223B52821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7" name="Rectangle 366">
            <a:extLst>
              <a:ext uri="{FF2B5EF4-FFF2-40B4-BE49-F238E27FC236}">
                <a16:creationId xmlns:a16="http://schemas.microsoft.com/office/drawing/2014/main" id="{5FA8D783-C618-A345-AF36-DF8548EDF960}"/>
              </a:ext>
            </a:extLst>
          </p:cNvPr>
          <p:cNvSpPr/>
          <p:nvPr/>
        </p:nvSpPr>
        <p:spPr bwMode="auto">
          <a:xfrm>
            <a:off x="5481786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68" name="Rectangle 367">
            <a:extLst>
              <a:ext uri="{FF2B5EF4-FFF2-40B4-BE49-F238E27FC236}">
                <a16:creationId xmlns:a16="http://schemas.microsoft.com/office/drawing/2014/main" id="{086A59C8-5901-904C-887A-D07AC69CB405}"/>
              </a:ext>
            </a:extLst>
          </p:cNvPr>
          <p:cNvSpPr/>
          <p:nvPr/>
        </p:nvSpPr>
        <p:spPr bwMode="auto">
          <a:xfrm>
            <a:off x="3119812" y="2141106"/>
            <a:ext cx="2777842" cy="755132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70" name="Rectangle 369">
            <a:extLst>
              <a:ext uri="{FF2B5EF4-FFF2-40B4-BE49-F238E27FC236}">
                <a16:creationId xmlns:a16="http://schemas.microsoft.com/office/drawing/2014/main" id="{A9C3B277-9CFB-6F4E-BCEB-018F6CEC7A27}"/>
              </a:ext>
            </a:extLst>
          </p:cNvPr>
          <p:cNvSpPr/>
          <p:nvPr/>
        </p:nvSpPr>
        <p:spPr bwMode="auto">
          <a:xfrm>
            <a:off x="3119812" y="2891678"/>
            <a:ext cx="2777842" cy="755132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71" name="Rectangle 370">
            <a:extLst>
              <a:ext uri="{FF2B5EF4-FFF2-40B4-BE49-F238E27FC236}">
                <a16:creationId xmlns:a16="http://schemas.microsoft.com/office/drawing/2014/main" id="{1DFA84BE-941E-E440-B489-1E4B4AB5CDAF}"/>
              </a:ext>
            </a:extLst>
          </p:cNvPr>
          <p:cNvSpPr/>
          <p:nvPr/>
        </p:nvSpPr>
        <p:spPr bwMode="auto">
          <a:xfrm>
            <a:off x="3119812" y="3645608"/>
            <a:ext cx="2777842" cy="795408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72" name="Rectangle 371">
            <a:extLst>
              <a:ext uri="{FF2B5EF4-FFF2-40B4-BE49-F238E27FC236}">
                <a16:creationId xmlns:a16="http://schemas.microsoft.com/office/drawing/2014/main" id="{9126AAF0-A651-0D4A-8604-292B80BE4C8F}"/>
              </a:ext>
            </a:extLst>
          </p:cNvPr>
          <p:cNvSpPr/>
          <p:nvPr/>
        </p:nvSpPr>
        <p:spPr bwMode="auto">
          <a:xfrm>
            <a:off x="3119812" y="5303122"/>
            <a:ext cx="2777842" cy="795408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73" name="TextBox 372">
            <a:extLst>
              <a:ext uri="{FF2B5EF4-FFF2-40B4-BE49-F238E27FC236}">
                <a16:creationId xmlns:a16="http://schemas.microsoft.com/office/drawing/2014/main" id="{E8E462F4-01C4-8140-94FF-D37A18598AFD}"/>
              </a:ext>
            </a:extLst>
          </p:cNvPr>
          <p:cNvSpPr txBox="1"/>
          <p:nvPr/>
        </p:nvSpPr>
        <p:spPr>
          <a:xfrm>
            <a:off x="5943600" y="2328541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F0088559-117E-384A-8931-2FAC45C4D932}"/>
              </a:ext>
            </a:extLst>
          </p:cNvPr>
          <p:cNvSpPr txBox="1"/>
          <p:nvPr/>
        </p:nvSpPr>
        <p:spPr>
          <a:xfrm>
            <a:off x="5943600" y="3032051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75" name="TextBox 374">
            <a:extLst>
              <a:ext uri="{FF2B5EF4-FFF2-40B4-BE49-F238E27FC236}">
                <a16:creationId xmlns:a16="http://schemas.microsoft.com/office/drawing/2014/main" id="{B2AB4D0B-9E81-8449-9A08-E551FEA6D616}"/>
              </a:ext>
            </a:extLst>
          </p:cNvPr>
          <p:cNvSpPr txBox="1"/>
          <p:nvPr/>
        </p:nvSpPr>
        <p:spPr>
          <a:xfrm>
            <a:off x="5943600" y="3807214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44620C70-027C-DD43-974B-DB5C076F8ED4}"/>
              </a:ext>
            </a:extLst>
          </p:cNvPr>
          <p:cNvSpPr txBox="1"/>
          <p:nvPr/>
        </p:nvSpPr>
        <p:spPr>
          <a:xfrm>
            <a:off x="5932025" y="5516160"/>
            <a:ext cx="11833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2,047</a:t>
            </a:r>
          </a:p>
        </p:txBody>
      </p:sp>
      <p:sp>
        <p:nvSpPr>
          <p:cNvPr id="377" name="TextBox 376">
            <a:extLst>
              <a:ext uri="{FF2B5EF4-FFF2-40B4-BE49-F238E27FC236}">
                <a16:creationId xmlns:a16="http://schemas.microsoft.com/office/drawing/2014/main" id="{09111D0F-163E-284B-872C-66768B4C30CE}"/>
              </a:ext>
            </a:extLst>
          </p:cNvPr>
          <p:cNvSpPr txBox="1"/>
          <p:nvPr/>
        </p:nvSpPr>
        <p:spPr>
          <a:xfrm>
            <a:off x="5000025" y="5486400"/>
            <a:ext cx="315589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59129553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9CB7AB62-F059-F94F-A3F3-E53AD5AA81E7}"/>
              </a:ext>
            </a:extLst>
          </p:cNvPr>
          <p:cNvSpPr/>
          <p:nvPr/>
        </p:nvSpPr>
        <p:spPr bwMode="auto">
          <a:xfrm>
            <a:off x="260169" y="1600200"/>
            <a:ext cx="2406831" cy="4718050"/>
          </a:xfrm>
          <a:prstGeom prst="roundRect">
            <a:avLst>
              <a:gd name="adj" fmla="val 7049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Planes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A large number (&gt; 1,000) of blocks share bitlines in a plane 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263661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D5F09E4-4343-F746-8901-F6A54B591C7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3362305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F2F7F47-06AA-8C49-A602-ED3C60238C2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3288273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B76D198-5C95-784F-9FE1-18BB711565B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2893433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5BAF3B-A6CB-4746-B826-1141C8017F4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2967465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EFFE635-2895-A841-B7EB-3455CF64D5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95936" y="3130336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6217726-C9F7-0F4F-AAA5-274254B448A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397226" y="3130336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D5E549F-73AF-9946-BD33-70052E7FBA90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502105" y="3074812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1494AA9-07FF-FF4B-A517-BE6408C85FC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46581" y="3130336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E7E3B3A-476B-844D-8D4C-15729EF650A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3959192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097403F-5404-774A-9577-6199E0DD3E76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388516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5D633C9-5C91-B340-BC31-6F1E9446100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3490320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29D6C12-9815-CB47-999C-5A80AFE0359E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3564352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C246ECC-E4F4-3D4B-ADFB-FD91B0A3D755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95936" y="3727223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1496EB4-813D-F143-B4A9-CACA557A874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397226" y="3727223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F167EDF-CD30-9749-9606-4EB0EED103DE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502105" y="3671699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1F8427F-D587-4E4A-AA24-6FBFE87C20D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46581" y="3727223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7553A75-2955-4B43-BD7A-005DD06F1C4A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4819144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C2B1DEE-3E32-2F4E-8F99-75D7C32EE4B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4745112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3C456BA-6896-C947-8122-0503DBB9CAC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4350272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E8CA02C-84D8-C546-A979-EF741E568D29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4424304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90C186F-4FBB-A944-92C2-E4B0EB5C682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95936" y="4587175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062B15F-9CF5-5A46-B41D-4C2274BD479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397226" y="4587175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9DEE7D7-3083-204C-9509-C38EB9561865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502105" y="4531651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2B1B6DE-7181-564A-93D5-B054B2A440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46581" y="4587175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4057CEE-D372-6B4C-BE5E-5D5C0237A4D6}"/>
              </a:ext>
            </a:extLst>
          </p:cNvPr>
          <p:cNvCxnSpPr>
            <a:cxnSpLocks/>
          </p:cNvCxnSpPr>
          <p:nvPr/>
        </p:nvCxnSpPr>
        <p:spPr bwMode="auto">
          <a:xfrm flipV="1">
            <a:off x="1977147" y="5956347"/>
            <a:ext cx="0" cy="294583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lg" len="lg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A2B5749-6DA0-B140-9755-6DA060C3A3B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5344217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0014105-F9D2-0C4E-9C9D-0823642D6B6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4949377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45B9EE7-7FA9-0047-BAC3-29D2E69C7CF0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5023409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75550BB-CC19-5D4B-B5FB-963A3030B26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95936" y="5186280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C45E92C-78DD-F542-A011-BF88863C1BA5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397226" y="5186280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BDA0F39-DFDE-2F42-921A-C3A138195ABE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502105" y="5130756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01931BD-BD32-5742-9069-64A4962F0D8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46581" y="5186280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B4E1B439-B535-424B-BC7C-DBECAEC5CB99}"/>
              </a:ext>
            </a:extLst>
          </p:cNvPr>
          <p:cNvSpPr txBox="1"/>
          <p:nvPr/>
        </p:nvSpPr>
        <p:spPr>
          <a:xfrm rot="16200000">
            <a:off x="1767728" y="4005551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1988036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AAB1292-5E30-1547-A1FA-49AD1F2E4911}"/>
              </a:ext>
            </a:extLst>
          </p:cNvPr>
          <p:cNvGrpSpPr/>
          <p:nvPr/>
        </p:nvGrpSpPr>
        <p:grpSpPr>
          <a:xfrm>
            <a:off x="1018647" y="2518329"/>
            <a:ext cx="1429050" cy="3285688"/>
            <a:chOff x="1018647" y="2233879"/>
            <a:chExt cx="6204896" cy="3285688"/>
          </a:xfrm>
        </p:grpSpPr>
        <p:cxnSp>
          <p:nvCxnSpPr>
            <p:cNvPr id="304" name="Straight Connector 303">
              <a:extLst>
                <a:ext uri="{FF2B5EF4-FFF2-40B4-BE49-F238E27FC236}">
                  <a16:creationId xmlns:a16="http://schemas.microsoft.com/office/drawing/2014/main" id="{8C95F16E-0F61-AE46-B515-5E14D3309CB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2849299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5" name="Straight Connector 304">
              <a:extLst>
                <a:ext uri="{FF2B5EF4-FFF2-40B4-BE49-F238E27FC236}">
                  <a16:creationId xmlns:a16="http://schemas.microsoft.com/office/drawing/2014/main" id="{1FA59D60-1DBF-8142-9AC4-EFED49D234B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3440142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6" name="Straight Connector 305">
              <a:extLst>
                <a:ext uri="{FF2B5EF4-FFF2-40B4-BE49-F238E27FC236}">
                  <a16:creationId xmlns:a16="http://schemas.microsoft.com/office/drawing/2014/main" id="{FF211C3E-3E38-0145-A441-994A30E9CEA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4299297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7" name="Straight Connector 306">
              <a:extLst>
                <a:ext uri="{FF2B5EF4-FFF2-40B4-BE49-F238E27FC236}">
                  <a16:creationId xmlns:a16="http://schemas.microsoft.com/office/drawing/2014/main" id="{57A9F847-80A2-5941-96CD-6E7AD169D68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4902345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31D35278-AAFE-B24B-9A52-FAC1ADEA59A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2233879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F0890C9D-1170-074C-9423-D1D8280568A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5519566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312" name="TextBox 311">
            <a:extLst>
              <a:ext uri="{FF2B5EF4-FFF2-40B4-BE49-F238E27FC236}">
                <a16:creationId xmlns:a16="http://schemas.microsoft.com/office/drawing/2014/main" id="{99633191-F089-D441-ADE3-D7EC8476B420}"/>
              </a:ext>
            </a:extLst>
          </p:cNvPr>
          <p:cNvSpPr txBox="1"/>
          <p:nvPr/>
        </p:nvSpPr>
        <p:spPr>
          <a:xfrm>
            <a:off x="442911" y="2925736"/>
            <a:ext cx="62388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B87E4F01-0A66-6C47-B457-AEA8D40E0B0D}"/>
              </a:ext>
            </a:extLst>
          </p:cNvPr>
          <p:cNvSpPr txBox="1"/>
          <p:nvPr/>
        </p:nvSpPr>
        <p:spPr>
          <a:xfrm>
            <a:off x="442911" y="3539926"/>
            <a:ext cx="62388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15" name="TextBox 314">
            <a:extLst>
              <a:ext uri="{FF2B5EF4-FFF2-40B4-BE49-F238E27FC236}">
                <a16:creationId xmlns:a16="http://schemas.microsoft.com/office/drawing/2014/main" id="{A6952A85-7B97-3249-8EDF-79709A9CB46E}"/>
              </a:ext>
            </a:extLst>
          </p:cNvPr>
          <p:cNvSpPr txBox="1"/>
          <p:nvPr/>
        </p:nvSpPr>
        <p:spPr>
          <a:xfrm>
            <a:off x="260169" y="4408535"/>
            <a:ext cx="80663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126</a:t>
            </a:r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958EC60D-0241-6F49-898F-8D48112E88C7}"/>
              </a:ext>
            </a:extLst>
          </p:cNvPr>
          <p:cNvSpPr txBox="1"/>
          <p:nvPr/>
        </p:nvSpPr>
        <p:spPr>
          <a:xfrm>
            <a:off x="260169" y="4987992"/>
            <a:ext cx="80663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127</a:t>
            </a: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7108D8CE-F444-EE4B-95C0-6CE2D9EBA001}"/>
              </a:ext>
            </a:extLst>
          </p:cNvPr>
          <p:cNvCxnSpPr>
            <a:cxnSpLocks/>
          </p:cNvCxnSpPr>
          <p:nvPr/>
        </p:nvCxnSpPr>
        <p:spPr bwMode="auto">
          <a:xfrm flipH="1">
            <a:off x="1977149" y="2202759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C9176752-E148-9A4E-9C81-D4CCB5EAACF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274981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36E7D5FA-AF11-6C41-87C6-2980382C71ED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2675786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331A677D-0C4F-2A4D-A1E5-9D53A2F5541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2280946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27C3B1B3-0F84-B349-AE99-E60A8C3B6CFE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235497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A4562AA5-AD3D-924C-AAEF-C0266F3BA91A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95936" y="2517849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D3EE4299-E7F5-534F-994D-5C1B2E3DF6A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43526" y="2517849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A0EF81ED-308D-4E43-8745-EFB239888F8D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548405" y="2462325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E1583A2A-FB04-9744-9F62-3F446B52E19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6033640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929E5E33-7369-8B43-918F-63B113BD091A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595960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28F9E0A0-7BBE-6941-BCD3-10E41F074ED3}"/>
              </a:ext>
            </a:extLst>
          </p:cNvPr>
          <p:cNvCxnSpPr>
            <a:cxnSpLocks/>
          </p:cNvCxnSpPr>
          <p:nvPr/>
        </p:nvCxnSpPr>
        <p:spPr bwMode="auto">
          <a:xfrm flipV="1">
            <a:off x="1977147" y="5357324"/>
            <a:ext cx="0" cy="281477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F1D51997-FBA9-CB4A-BA73-C9E6E48C7AFA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563880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12D110DB-5684-1242-B515-2747607FFEC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95936" y="580167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5E9F0BC1-BB6B-D245-BD01-5BE41B223FE6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43526" y="580167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E7CD1C50-5C7F-3840-8F3F-ADAB188B5D77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548405" y="574614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158" name="TextBox 157">
            <a:extLst>
              <a:ext uri="{FF2B5EF4-FFF2-40B4-BE49-F238E27FC236}">
                <a16:creationId xmlns:a16="http://schemas.microsoft.com/office/drawing/2014/main" id="{E189F971-65AD-EA43-97C4-DC3D4F7489C8}"/>
              </a:ext>
            </a:extLst>
          </p:cNvPr>
          <p:cNvSpPr txBox="1"/>
          <p:nvPr/>
        </p:nvSpPr>
        <p:spPr>
          <a:xfrm>
            <a:off x="518252" y="2347918"/>
            <a:ext cx="54854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SSL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8EC0243E-EAF1-7142-8601-DAAD096A34C0}"/>
              </a:ext>
            </a:extLst>
          </p:cNvPr>
          <p:cNvSpPr txBox="1"/>
          <p:nvPr/>
        </p:nvSpPr>
        <p:spPr>
          <a:xfrm>
            <a:off x="487795" y="5617005"/>
            <a:ext cx="57900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GSL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0C830F73-D1EA-9C4F-B1C0-05B1E0456F6E}"/>
              </a:ext>
            </a:extLst>
          </p:cNvPr>
          <p:cNvSpPr txBox="1"/>
          <p:nvPr/>
        </p:nvSpPr>
        <p:spPr>
          <a:xfrm>
            <a:off x="293917" y="2054423"/>
            <a:ext cx="161108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String Select 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BA341530-F0A3-DC4D-B896-B3FD10BC13B0}"/>
              </a:ext>
            </a:extLst>
          </p:cNvPr>
          <p:cNvSpPr txBox="1"/>
          <p:nvPr/>
        </p:nvSpPr>
        <p:spPr>
          <a:xfrm>
            <a:off x="231915" y="5965436"/>
            <a:ext cx="173509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Ground Select 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1EC3210A-5C6A-E74F-83BA-7676FDF13DF8}"/>
              </a:ext>
            </a:extLst>
          </p:cNvPr>
          <p:cNvCxnSpPr>
            <a:cxnSpLocks/>
          </p:cNvCxnSpPr>
          <p:nvPr/>
        </p:nvCxnSpPr>
        <p:spPr bwMode="auto">
          <a:xfrm flipV="1">
            <a:off x="3628425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id="{D5AEF493-3C95-A440-A941-8035FCFB9939}"/>
              </a:ext>
            </a:extLst>
          </p:cNvPr>
          <p:cNvSpPr txBox="1"/>
          <p:nvPr/>
        </p:nvSpPr>
        <p:spPr>
          <a:xfrm>
            <a:off x="3352800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23FBFC09-82EA-8946-A684-1923D271CD6E}"/>
              </a:ext>
            </a:extLst>
          </p:cNvPr>
          <p:cNvCxnSpPr>
            <a:cxnSpLocks/>
          </p:cNvCxnSpPr>
          <p:nvPr/>
        </p:nvCxnSpPr>
        <p:spPr bwMode="auto">
          <a:xfrm flipV="1">
            <a:off x="4285050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6" name="TextBox 165">
            <a:extLst>
              <a:ext uri="{FF2B5EF4-FFF2-40B4-BE49-F238E27FC236}">
                <a16:creationId xmlns:a16="http://schemas.microsoft.com/office/drawing/2014/main" id="{253DAA68-46FF-2640-A00A-FFD634B92D01}"/>
              </a:ext>
            </a:extLst>
          </p:cNvPr>
          <p:cNvSpPr txBox="1"/>
          <p:nvPr/>
        </p:nvSpPr>
        <p:spPr>
          <a:xfrm>
            <a:off x="4009425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2F8BD5BD-86D1-A349-88A8-7D207224372C}"/>
              </a:ext>
            </a:extLst>
          </p:cNvPr>
          <p:cNvCxnSpPr>
            <a:cxnSpLocks/>
          </p:cNvCxnSpPr>
          <p:nvPr/>
        </p:nvCxnSpPr>
        <p:spPr bwMode="auto">
          <a:xfrm flipV="1">
            <a:off x="4909994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8" name="TextBox 167">
            <a:extLst>
              <a:ext uri="{FF2B5EF4-FFF2-40B4-BE49-F238E27FC236}">
                <a16:creationId xmlns:a16="http://schemas.microsoft.com/office/drawing/2014/main" id="{C66D2DE8-EE95-F04D-8115-C22EC88D0979}"/>
              </a:ext>
            </a:extLst>
          </p:cNvPr>
          <p:cNvSpPr txBox="1"/>
          <p:nvPr/>
        </p:nvSpPr>
        <p:spPr>
          <a:xfrm>
            <a:off x="4634369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7497E559-6F3F-0344-BA4A-6AB195CC0DCB}"/>
              </a:ext>
            </a:extLst>
          </p:cNvPr>
          <p:cNvCxnSpPr>
            <a:cxnSpLocks/>
          </p:cNvCxnSpPr>
          <p:nvPr/>
        </p:nvCxnSpPr>
        <p:spPr bwMode="auto">
          <a:xfrm flipV="1">
            <a:off x="5761100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70" name="TextBox 169">
            <a:extLst>
              <a:ext uri="{FF2B5EF4-FFF2-40B4-BE49-F238E27FC236}">
                <a16:creationId xmlns:a16="http://schemas.microsoft.com/office/drawing/2014/main" id="{8C0500E0-7B40-524C-8342-1A184E5C7D15}"/>
              </a:ext>
            </a:extLst>
          </p:cNvPr>
          <p:cNvSpPr txBox="1"/>
          <p:nvPr/>
        </p:nvSpPr>
        <p:spPr>
          <a:xfrm>
            <a:off x="5239414" y="1702229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D78119E3-21B4-3547-AEB9-D78D3E3C065A}"/>
              </a:ext>
            </a:extLst>
          </p:cNvPr>
          <p:cNvSpPr txBox="1"/>
          <p:nvPr/>
        </p:nvSpPr>
        <p:spPr>
          <a:xfrm>
            <a:off x="5000025" y="3810000"/>
            <a:ext cx="315589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B14A32AD-65DA-3245-95AC-2B4F205B33D0}"/>
              </a:ext>
            </a:extLst>
          </p:cNvPr>
          <p:cNvSpPr txBox="1"/>
          <p:nvPr/>
        </p:nvSpPr>
        <p:spPr>
          <a:xfrm>
            <a:off x="5059842" y="3059575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BCC3C47F-6AB4-1C48-8BBF-163ADEBA9BC4}"/>
              </a:ext>
            </a:extLst>
          </p:cNvPr>
          <p:cNvSpPr txBox="1"/>
          <p:nvPr/>
        </p:nvSpPr>
        <p:spPr>
          <a:xfrm>
            <a:off x="5059842" y="2287677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76D6F345-B5FE-9649-8998-4F2F11B515FC}"/>
              </a:ext>
            </a:extLst>
          </p:cNvPr>
          <p:cNvSpPr txBox="1"/>
          <p:nvPr/>
        </p:nvSpPr>
        <p:spPr>
          <a:xfrm rot="5400000">
            <a:off x="5151498" y="4670508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E68F72AE-86B1-3643-9E10-95354E979E54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37727EED-8752-5A49-82FE-50713344735E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77" name="Rectangle 176">
            <a:extLst>
              <a:ext uri="{FF2B5EF4-FFF2-40B4-BE49-F238E27FC236}">
                <a16:creationId xmlns:a16="http://schemas.microsoft.com/office/drawing/2014/main" id="{0BE86A0D-B2E6-4F4E-A8A1-6EFA3AA3E8F3}"/>
              </a:ext>
            </a:extLst>
          </p:cNvPr>
          <p:cNvSpPr/>
          <p:nvPr/>
        </p:nvSpPr>
        <p:spPr bwMode="auto">
          <a:xfrm>
            <a:off x="3341910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00820EBB-BE96-8F44-9555-E842D4F0DB93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76EA9EBE-5E44-9144-BD79-B1333DB25374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0" name="Rectangle 179">
            <a:extLst>
              <a:ext uri="{FF2B5EF4-FFF2-40B4-BE49-F238E27FC236}">
                <a16:creationId xmlns:a16="http://schemas.microsoft.com/office/drawing/2014/main" id="{B61A62A3-503B-0342-AB84-BBE4C452C849}"/>
              </a:ext>
            </a:extLst>
          </p:cNvPr>
          <p:cNvSpPr/>
          <p:nvPr/>
        </p:nvSpPr>
        <p:spPr bwMode="auto">
          <a:xfrm>
            <a:off x="3341910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44A05C51-A3EC-B14A-A28F-8C4C77841419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DB47E150-D9B4-D441-8A7E-4BABD59DB037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B2C8D8A-E296-FE4B-8FD4-40F2CAA408E3}"/>
              </a:ext>
            </a:extLst>
          </p:cNvPr>
          <p:cNvSpPr/>
          <p:nvPr/>
        </p:nvSpPr>
        <p:spPr bwMode="auto">
          <a:xfrm>
            <a:off x="3341910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509A43F8-18BD-3544-911E-8D159C02DF80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F3B418DE-5354-F843-9961-639C32751223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6" name="Rectangle 185">
            <a:extLst>
              <a:ext uri="{FF2B5EF4-FFF2-40B4-BE49-F238E27FC236}">
                <a16:creationId xmlns:a16="http://schemas.microsoft.com/office/drawing/2014/main" id="{77CEB19A-7382-4B41-A398-26471E266296}"/>
              </a:ext>
            </a:extLst>
          </p:cNvPr>
          <p:cNvSpPr/>
          <p:nvPr/>
        </p:nvSpPr>
        <p:spPr bwMode="auto">
          <a:xfrm>
            <a:off x="3341910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DCEC833C-1B04-154C-B526-F7C40C93A349}"/>
              </a:ext>
            </a:extLst>
          </p:cNvPr>
          <p:cNvSpPr/>
          <p:nvPr/>
        </p:nvSpPr>
        <p:spPr bwMode="auto">
          <a:xfrm>
            <a:off x="3142036" y="2179609"/>
            <a:ext cx="712287" cy="712287"/>
          </a:xfrm>
          <a:prstGeom prst="ellipse">
            <a:avLst/>
          </a:prstGeom>
          <a:solidFill>
            <a:schemeClr val="accent6">
              <a:lumMod val="60000"/>
              <a:lumOff val="40000"/>
              <a:alpha val="34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1646C5EB-3039-CF4F-BA4C-2A78BB31A4EF}"/>
              </a:ext>
            </a:extLst>
          </p:cNvPr>
          <p:cNvCxnSpPr>
            <a:cxnSpLocks/>
            <a:endCxn id="187" idx="1"/>
          </p:cNvCxnSpPr>
          <p:nvPr/>
        </p:nvCxnSpPr>
        <p:spPr bwMode="auto">
          <a:xfrm>
            <a:off x="2541393" y="1600200"/>
            <a:ext cx="704955" cy="683721"/>
          </a:xfrm>
          <a:prstGeom prst="line">
            <a:avLst/>
          </a:prstGeom>
          <a:solidFill>
            <a:srgbClr val="C0C0C0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640CDAA8-1164-EF4E-8777-AF9FFC5D8544}"/>
              </a:ext>
            </a:extLst>
          </p:cNvPr>
          <p:cNvCxnSpPr>
            <a:cxnSpLocks/>
            <a:endCxn id="187" idx="3"/>
          </p:cNvCxnSpPr>
          <p:nvPr/>
        </p:nvCxnSpPr>
        <p:spPr bwMode="auto">
          <a:xfrm flipV="1">
            <a:off x="2662337" y="2787584"/>
            <a:ext cx="584011" cy="3419649"/>
          </a:xfrm>
          <a:prstGeom prst="line">
            <a:avLst/>
          </a:prstGeom>
          <a:solidFill>
            <a:srgbClr val="C0C0C0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E8A84BB4-E0C7-164A-9951-074BAB8BC014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0A0CFB40-4E1B-8249-91A4-092C04539410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92" name="Rectangle 191">
            <a:extLst>
              <a:ext uri="{FF2B5EF4-FFF2-40B4-BE49-F238E27FC236}">
                <a16:creationId xmlns:a16="http://schemas.microsoft.com/office/drawing/2014/main" id="{9D332086-D5E8-4646-88DF-CE363D89D543}"/>
              </a:ext>
            </a:extLst>
          </p:cNvPr>
          <p:cNvSpPr/>
          <p:nvPr/>
        </p:nvSpPr>
        <p:spPr bwMode="auto">
          <a:xfrm>
            <a:off x="3989940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1F303AF5-86F5-6145-BBFC-92100332D53E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5BB0C605-6D7F-6340-B8A8-952C51AF9AE0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95" name="Rectangle 194">
            <a:extLst>
              <a:ext uri="{FF2B5EF4-FFF2-40B4-BE49-F238E27FC236}">
                <a16:creationId xmlns:a16="http://schemas.microsoft.com/office/drawing/2014/main" id="{D7905DAB-2E8F-F74D-BF01-D1D824657AC2}"/>
              </a:ext>
            </a:extLst>
          </p:cNvPr>
          <p:cNvSpPr/>
          <p:nvPr/>
        </p:nvSpPr>
        <p:spPr bwMode="auto">
          <a:xfrm>
            <a:off x="3989940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A65B100D-7371-C448-867B-537B59E29175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BD88F7CC-DA57-E34B-AE08-6E04EF5BCE10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98" name="Rectangle 197">
            <a:extLst>
              <a:ext uri="{FF2B5EF4-FFF2-40B4-BE49-F238E27FC236}">
                <a16:creationId xmlns:a16="http://schemas.microsoft.com/office/drawing/2014/main" id="{2F228EBC-70B5-BE47-8523-322045D1E1D8}"/>
              </a:ext>
            </a:extLst>
          </p:cNvPr>
          <p:cNvSpPr/>
          <p:nvPr/>
        </p:nvSpPr>
        <p:spPr bwMode="auto">
          <a:xfrm>
            <a:off x="3989940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0DC4A6E6-5B46-BD46-9E7C-E6825D240FE9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00" name="Straight Connector 199">
            <a:extLst>
              <a:ext uri="{FF2B5EF4-FFF2-40B4-BE49-F238E27FC236}">
                <a16:creationId xmlns:a16="http://schemas.microsoft.com/office/drawing/2014/main" id="{4D860CF8-26B2-6E4E-8F10-C59E9DFA5470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1" name="Rectangle 200">
            <a:extLst>
              <a:ext uri="{FF2B5EF4-FFF2-40B4-BE49-F238E27FC236}">
                <a16:creationId xmlns:a16="http://schemas.microsoft.com/office/drawing/2014/main" id="{6970822A-2398-AD4E-B18E-C7AA6A0A8B1D}"/>
              </a:ext>
            </a:extLst>
          </p:cNvPr>
          <p:cNvSpPr/>
          <p:nvPr/>
        </p:nvSpPr>
        <p:spPr bwMode="auto">
          <a:xfrm>
            <a:off x="3989940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FDC9F33E-90C8-5944-8C52-90CD82E412E8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1EA9E6-905A-DE49-9273-D8DB57773E61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4" name="Rectangle 203">
            <a:extLst>
              <a:ext uri="{FF2B5EF4-FFF2-40B4-BE49-F238E27FC236}">
                <a16:creationId xmlns:a16="http://schemas.microsoft.com/office/drawing/2014/main" id="{8B28557D-E788-B949-B7FF-8B1DA862042B}"/>
              </a:ext>
            </a:extLst>
          </p:cNvPr>
          <p:cNvSpPr/>
          <p:nvPr/>
        </p:nvSpPr>
        <p:spPr bwMode="auto">
          <a:xfrm>
            <a:off x="4614884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CCCD4694-370E-0941-A811-95E147B50A46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7A1708C6-2726-9F43-8651-BB4D7C072E01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7" name="Rectangle 206">
            <a:extLst>
              <a:ext uri="{FF2B5EF4-FFF2-40B4-BE49-F238E27FC236}">
                <a16:creationId xmlns:a16="http://schemas.microsoft.com/office/drawing/2014/main" id="{CA1EC9DA-D508-0C48-945E-5F7D1610DFA9}"/>
              </a:ext>
            </a:extLst>
          </p:cNvPr>
          <p:cNvSpPr/>
          <p:nvPr/>
        </p:nvSpPr>
        <p:spPr bwMode="auto">
          <a:xfrm>
            <a:off x="4614884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53B09394-0E45-834D-A6BB-245DB1F55DD7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63EED3D3-9BBB-CD42-A24B-1CD0ECB6C531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0" name="Rectangle 209">
            <a:extLst>
              <a:ext uri="{FF2B5EF4-FFF2-40B4-BE49-F238E27FC236}">
                <a16:creationId xmlns:a16="http://schemas.microsoft.com/office/drawing/2014/main" id="{784887D1-1081-FF44-9B8E-3F92CCC04B51}"/>
              </a:ext>
            </a:extLst>
          </p:cNvPr>
          <p:cNvSpPr/>
          <p:nvPr/>
        </p:nvSpPr>
        <p:spPr bwMode="auto">
          <a:xfrm>
            <a:off x="4614884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D319C329-D6E8-BC40-ACE8-89D9DBF0150C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F9B1A4BF-6438-114C-88EE-7B910C88CD85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3" name="Rectangle 212">
            <a:extLst>
              <a:ext uri="{FF2B5EF4-FFF2-40B4-BE49-F238E27FC236}">
                <a16:creationId xmlns:a16="http://schemas.microsoft.com/office/drawing/2014/main" id="{4715A118-F715-F740-A57B-46DDCB662E02}"/>
              </a:ext>
            </a:extLst>
          </p:cNvPr>
          <p:cNvSpPr/>
          <p:nvPr/>
        </p:nvSpPr>
        <p:spPr bwMode="auto">
          <a:xfrm>
            <a:off x="4614884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4" name="Straight Connector 213">
            <a:extLst>
              <a:ext uri="{FF2B5EF4-FFF2-40B4-BE49-F238E27FC236}">
                <a16:creationId xmlns:a16="http://schemas.microsoft.com/office/drawing/2014/main" id="{7A2D1B11-DF98-B847-938D-28973D45455D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15" name="Straight Connector 214">
            <a:extLst>
              <a:ext uri="{FF2B5EF4-FFF2-40B4-BE49-F238E27FC236}">
                <a16:creationId xmlns:a16="http://schemas.microsoft.com/office/drawing/2014/main" id="{98879745-53ED-944E-A780-6FD2B47C03D3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6" name="Rectangle 215">
            <a:extLst>
              <a:ext uri="{FF2B5EF4-FFF2-40B4-BE49-F238E27FC236}">
                <a16:creationId xmlns:a16="http://schemas.microsoft.com/office/drawing/2014/main" id="{85425D7D-0D4F-624B-9F08-87ADA48D79DD}"/>
              </a:ext>
            </a:extLst>
          </p:cNvPr>
          <p:cNvSpPr/>
          <p:nvPr/>
        </p:nvSpPr>
        <p:spPr bwMode="auto">
          <a:xfrm>
            <a:off x="5481786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0F084A58-BCC7-444B-A848-4C1321C8B508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A18C0D75-F1C8-F547-9819-12B539AB87DE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9" name="Rectangle 218">
            <a:extLst>
              <a:ext uri="{FF2B5EF4-FFF2-40B4-BE49-F238E27FC236}">
                <a16:creationId xmlns:a16="http://schemas.microsoft.com/office/drawing/2014/main" id="{85DAD559-CA3D-7146-96DD-711D3DEB07BA}"/>
              </a:ext>
            </a:extLst>
          </p:cNvPr>
          <p:cNvSpPr/>
          <p:nvPr/>
        </p:nvSpPr>
        <p:spPr bwMode="auto">
          <a:xfrm>
            <a:off x="5481786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5630B6FC-47B3-764A-A82A-41B245E3B4E1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23" name="Straight Connector 222">
            <a:extLst>
              <a:ext uri="{FF2B5EF4-FFF2-40B4-BE49-F238E27FC236}">
                <a16:creationId xmlns:a16="http://schemas.microsoft.com/office/drawing/2014/main" id="{D8C80848-545D-354D-95F3-C2EA5166B1F0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4" name="Rectangle 223">
            <a:extLst>
              <a:ext uri="{FF2B5EF4-FFF2-40B4-BE49-F238E27FC236}">
                <a16:creationId xmlns:a16="http://schemas.microsoft.com/office/drawing/2014/main" id="{B5943DC3-E7FF-DD4D-B6C2-F1661CB780DA}"/>
              </a:ext>
            </a:extLst>
          </p:cNvPr>
          <p:cNvSpPr/>
          <p:nvPr/>
        </p:nvSpPr>
        <p:spPr bwMode="auto">
          <a:xfrm>
            <a:off x="5481786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A9855F78-120A-164F-A2F0-74BB39C6D706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26" name="Straight Connector 225">
            <a:extLst>
              <a:ext uri="{FF2B5EF4-FFF2-40B4-BE49-F238E27FC236}">
                <a16:creationId xmlns:a16="http://schemas.microsoft.com/office/drawing/2014/main" id="{356A0BA5-7786-9343-AB62-44ABA9112C67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7" name="Rectangle 226">
            <a:extLst>
              <a:ext uri="{FF2B5EF4-FFF2-40B4-BE49-F238E27FC236}">
                <a16:creationId xmlns:a16="http://schemas.microsoft.com/office/drawing/2014/main" id="{20C8D795-05E5-FD42-9275-0C6288C1394A}"/>
              </a:ext>
            </a:extLst>
          </p:cNvPr>
          <p:cNvSpPr/>
          <p:nvPr/>
        </p:nvSpPr>
        <p:spPr bwMode="auto">
          <a:xfrm>
            <a:off x="5481786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7CF4DE13-C400-FC4C-8131-F94037DCE3D2}"/>
              </a:ext>
            </a:extLst>
          </p:cNvPr>
          <p:cNvSpPr/>
          <p:nvPr/>
        </p:nvSpPr>
        <p:spPr bwMode="auto">
          <a:xfrm>
            <a:off x="3119812" y="2141106"/>
            <a:ext cx="2777842" cy="755132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9" name="Rectangle 228">
            <a:extLst>
              <a:ext uri="{FF2B5EF4-FFF2-40B4-BE49-F238E27FC236}">
                <a16:creationId xmlns:a16="http://schemas.microsoft.com/office/drawing/2014/main" id="{D0C5F910-8389-414D-B388-D6E61438D91D}"/>
              </a:ext>
            </a:extLst>
          </p:cNvPr>
          <p:cNvSpPr/>
          <p:nvPr/>
        </p:nvSpPr>
        <p:spPr bwMode="auto">
          <a:xfrm>
            <a:off x="3119812" y="2891678"/>
            <a:ext cx="2777842" cy="755132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30" name="Rectangle 229">
            <a:extLst>
              <a:ext uri="{FF2B5EF4-FFF2-40B4-BE49-F238E27FC236}">
                <a16:creationId xmlns:a16="http://schemas.microsoft.com/office/drawing/2014/main" id="{70687892-669D-7C4E-A921-89D86ADF2290}"/>
              </a:ext>
            </a:extLst>
          </p:cNvPr>
          <p:cNvSpPr/>
          <p:nvPr/>
        </p:nvSpPr>
        <p:spPr bwMode="auto">
          <a:xfrm>
            <a:off x="3119812" y="3645608"/>
            <a:ext cx="2777842" cy="795408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31" name="Rectangle 230">
            <a:extLst>
              <a:ext uri="{FF2B5EF4-FFF2-40B4-BE49-F238E27FC236}">
                <a16:creationId xmlns:a16="http://schemas.microsoft.com/office/drawing/2014/main" id="{CA76CB37-1AAC-E64D-B286-13D23E471198}"/>
              </a:ext>
            </a:extLst>
          </p:cNvPr>
          <p:cNvSpPr/>
          <p:nvPr/>
        </p:nvSpPr>
        <p:spPr bwMode="auto">
          <a:xfrm>
            <a:off x="3119812" y="5303122"/>
            <a:ext cx="2777842" cy="795408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2FAF51DA-F06A-944D-B953-B242FDBC1425}"/>
              </a:ext>
            </a:extLst>
          </p:cNvPr>
          <p:cNvSpPr txBox="1"/>
          <p:nvPr/>
        </p:nvSpPr>
        <p:spPr>
          <a:xfrm>
            <a:off x="5943600" y="2328541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713D60C1-B817-6E4E-B643-A35D7686B088}"/>
              </a:ext>
            </a:extLst>
          </p:cNvPr>
          <p:cNvSpPr txBox="1"/>
          <p:nvPr/>
        </p:nvSpPr>
        <p:spPr>
          <a:xfrm>
            <a:off x="5943600" y="3032051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A362A0D1-4BB1-6448-977B-AF833ADECDE0}"/>
              </a:ext>
            </a:extLst>
          </p:cNvPr>
          <p:cNvSpPr txBox="1"/>
          <p:nvPr/>
        </p:nvSpPr>
        <p:spPr>
          <a:xfrm>
            <a:off x="5943600" y="3807214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3EAE4F09-1C7A-3344-ACCD-FC61FB712E50}"/>
              </a:ext>
            </a:extLst>
          </p:cNvPr>
          <p:cNvSpPr txBox="1"/>
          <p:nvPr/>
        </p:nvSpPr>
        <p:spPr>
          <a:xfrm>
            <a:off x="5932025" y="5516160"/>
            <a:ext cx="11833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2,047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18F50B63-DB62-A64E-8F56-879583E301D3}"/>
              </a:ext>
            </a:extLst>
          </p:cNvPr>
          <p:cNvSpPr txBox="1"/>
          <p:nvPr/>
        </p:nvSpPr>
        <p:spPr>
          <a:xfrm>
            <a:off x="5000025" y="5486400"/>
            <a:ext cx="315589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54275786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Rounded Rectangle 146">
            <a:extLst>
              <a:ext uri="{FF2B5EF4-FFF2-40B4-BE49-F238E27FC236}">
                <a16:creationId xmlns:a16="http://schemas.microsoft.com/office/drawing/2014/main" id="{39DF9632-2474-784A-A37D-6825827E015C}"/>
              </a:ext>
            </a:extLst>
          </p:cNvPr>
          <p:cNvSpPr/>
          <p:nvPr/>
        </p:nvSpPr>
        <p:spPr bwMode="auto">
          <a:xfrm>
            <a:off x="150818" y="1600200"/>
            <a:ext cx="4057831" cy="4718050"/>
          </a:xfrm>
          <a:prstGeom prst="roundRect">
            <a:avLst>
              <a:gd name="adj" fmla="val 3911"/>
            </a:avLst>
          </a:prstGeom>
          <a:solidFill>
            <a:srgbClr val="F8BFFF">
              <a:alpha val="4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Planes and Dies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A die </a:t>
            </a:r>
            <a:r>
              <a:rPr lang="en-CH" dirty="0" smtClean="0"/>
              <a:t>contains </a:t>
            </a:r>
            <a:r>
              <a:rPr lang="en-CH" dirty="0"/>
              <a:t>multiple (e.g., 2 – 4) planes</a:t>
            </a:r>
          </a:p>
        </p:txBody>
      </p:sp>
      <p:pic>
        <p:nvPicPr>
          <p:cNvPr id="143" name="Picture 142" descr="A picture containing building&#10;&#10;Description automatically generated">
            <a:extLst>
              <a:ext uri="{FF2B5EF4-FFF2-40B4-BE49-F238E27FC236}">
                <a16:creationId xmlns:a16="http://schemas.microsoft.com/office/drawing/2014/main" id="{81667BE6-89CC-5D40-9A24-9C3C55EC52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400" y="1777689"/>
            <a:ext cx="4521200" cy="2762250"/>
          </a:xfrm>
          <a:prstGeom prst="rect">
            <a:avLst/>
          </a:prstGeom>
        </p:spPr>
      </p:pic>
      <p:sp>
        <p:nvSpPr>
          <p:cNvPr id="146" name="TextBox 145">
            <a:extLst>
              <a:ext uri="{FF2B5EF4-FFF2-40B4-BE49-F238E27FC236}">
                <a16:creationId xmlns:a16="http://schemas.microsoft.com/office/drawing/2014/main" id="{8BCC1391-C875-984D-B7BE-5E67801DBCC8}"/>
              </a:ext>
            </a:extLst>
          </p:cNvPr>
          <p:cNvSpPr txBox="1"/>
          <p:nvPr/>
        </p:nvSpPr>
        <p:spPr>
          <a:xfrm>
            <a:off x="5166924" y="4507468"/>
            <a:ext cx="312816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A 21-nm 2D NAND Flash Die</a:t>
            </a:r>
            <a:endParaRPr lang="en-CH" b="1" baseline="-25000" dirty="0">
              <a:latin typeface="Cambria" panose="02040503050406030204" pitchFamily="18" charset="0"/>
            </a:endParaRPr>
          </a:p>
        </p:txBody>
      </p: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B67849E4-7DA3-5C43-B384-83737DB18BD5}"/>
              </a:ext>
            </a:extLst>
          </p:cNvPr>
          <p:cNvCxnSpPr>
            <a:cxnSpLocks/>
          </p:cNvCxnSpPr>
          <p:nvPr/>
        </p:nvCxnSpPr>
        <p:spPr bwMode="auto">
          <a:xfrm flipV="1">
            <a:off x="762291" y="2120658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2" name="TextBox 161">
            <a:extLst>
              <a:ext uri="{FF2B5EF4-FFF2-40B4-BE49-F238E27FC236}">
                <a16:creationId xmlns:a16="http://schemas.microsoft.com/office/drawing/2014/main" id="{96894E1A-D80C-5842-8316-883D1B5E6E45}"/>
              </a:ext>
            </a:extLst>
          </p:cNvPr>
          <p:cNvSpPr txBox="1"/>
          <p:nvPr/>
        </p:nvSpPr>
        <p:spPr>
          <a:xfrm>
            <a:off x="486666" y="1689288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C46C5B61-685C-A548-B8D5-C26A19F5666A}"/>
              </a:ext>
            </a:extLst>
          </p:cNvPr>
          <p:cNvCxnSpPr>
            <a:cxnSpLocks/>
          </p:cNvCxnSpPr>
          <p:nvPr/>
        </p:nvCxnSpPr>
        <p:spPr bwMode="auto">
          <a:xfrm flipV="1">
            <a:off x="1418916" y="2120658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id="{D38D119D-DD1E-024F-9BC8-DCEC89ADD555}"/>
              </a:ext>
            </a:extLst>
          </p:cNvPr>
          <p:cNvSpPr txBox="1"/>
          <p:nvPr/>
        </p:nvSpPr>
        <p:spPr>
          <a:xfrm>
            <a:off x="1143291" y="1689288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463CDE22-37D8-3C41-903C-1F466E7BB1FF}"/>
              </a:ext>
            </a:extLst>
          </p:cNvPr>
          <p:cNvCxnSpPr>
            <a:cxnSpLocks/>
          </p:cNvCxnSpPr>
          <p:nvPr/>
        </p:nvCxnSpPr>
        <p:spPr bwMode="auto">
          <a:xfrm flipV="1">
            <a:off x="2043860" y="2120658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6" name="TextBox 165">
            <a:extLst>
              <a:ext uri="{FF2B5EF4-FFF2-40B4-BE49-F238E27FC236}">
                <a16:creationId xmlns:a16="http://schemas.microsoft.com/office/drawing/2014/main" id="{67311125-174B-7F4B-A9E5-4B9D6CA01880}"/>
              </a:ext>
            </a:extLst>
          </p:cNvPr>
          <p:cNvSpPr txBox="1"/>
          <p:nvPr/>
        </p:nvSpPr>
        <p:spPr>
          <a:xfrm>
            <a:off x="1768235" y="1689288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883D60D2-7853-B248-8AEC-030E60E60A4D}"/>
              </a:ext>
            </a:extLst>
          </p:cNvPr>
          <p:cNvCxnSpPr>
            <a:cxnSpLocks/>
          </p:cNvCxnSpPr>
          <p:nvPr/>
        </p:nvCxnSpPr>
        <p:spPr bwMode="auto">
          <a:xfrm flipV="1">
            <a:off x="2894966" y="2120658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8" name="TextBox 167">
            <a:extLst>
              <a:ext uri="{FF2B5EF4-FFF2-40B4-BE49-F238E27FC236}">
                <a16:creationId xmlns:a16="http://schemas.microsoft.com/office/drawing/2014/main" id="{BB556078-B323-534F-8FEA-AF839FF70A52}"/>
              </a:ext>
            </a:extLst>
          </p:cNvPr>
          <p:cNvSpPr txBox="1"/>
          <p:nvPr/>
        </p:nvSpPr>
        <p:spPr>
          <a:xfrm>
            <a:off x="2373280" y="1689288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B4E290EE-26D8-2243-89AC-A7D02C25BB2E}"/>
              </a:ext>
            </a:extLst>
          </p:cNvPr>
          <p:cNvSpPr txBox="1"/>
          <p:nvPr/>
        </p:nvSpPr>
        <p:spPr>
          <a:xfrm>
            <a:off x="2133891" y="3797059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1C50C998-D715-4445-B47B-3936EED271A7}"/>
              </a:ext>
            </a:extLst>
          </p:cNvPr>
          <p:cNvSpPr txBox="1"/>
          <p:nvPr/>
        </p:nvSpPr>
        <p:spPr>
          <a:xfrm>
            <a:off x="2193708" y="3046634"/>
            <a:ext cx="195955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255A76DB-F789-E546-BA78-84C13D122554}"/>
              </a:ext>
            </a:extLst>
          </p:cNvPr>
          <p:cNvSpPr txBox="1"/>
          <p:nvPr/>
        </p:nvSpPr>
        <p:spPr>
          <a:xfrm>
            <a:off x="2193708" y="2274736"/>
            <a:ext cx="195955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BF316A70-F529-C449-BB7D-E2FDBEBAC48D}"/>
              </a:ext>
            </a:extLst>
          </p:cNvPr>
          <p:cNvSpPr txBox="1"/>
          <p:nvPr/>
        </p:nvSpPr>
        <p:spPr>
          <a:xfrm rot="5400000">
            <a:off x="2285364" y="4657567"/>
            <a:ext cx="195955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BC8E6A62-6053-0C49-9CD3-5F2B0AB247FC}"/>
              </a:ext>
            </a:extLst>
          </p:cNvPr>
          <p:cNvCxnSpPr>
            <a:cxnSpLocks/>
          </p:cNvCxnSpPr>
          <p:nvPr/>
        </p:nvCxnSpPr>
        <p:spPr bwMode="auto">
          <a:xfrm flipV="1">
            <a:off x="562866" y="2228740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06DDC7CA-D954-BC4C-8745-676F85C15942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077" y="223597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75" name="Rectangle 174">
            <a:extLst>
              <a:ext uri="{FF2B5EF4-FFF2-40B4-BE49-F238E27FC236}">
                <a16:creationId xmlns:a16="http://schemas.microsoft.com/office/drawing/2014/main" id="{B08BA5E4-9C03-D146-AE21-EFE77580F1C2}"/>
              </a:ext>
            </a:extLst>
          </p:cNvPr>
          <p:cNvSpPr/>
          <p:nvPr/>
        </p:nvSpPr>
        <p:spPr bwMode="auto">
          <a:xfrm>
            <a:off x="475776" y="2295014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EE08E153-91E0-5D42-964E-EA36E89F1EAC}"/>
              </a:ext>
            </a:extLst>
          </p:cNvPr>
          <p:cNvCxnSpPr>
            <a:cxnSpLocks/>
          </p:cNvCxnSpPr>
          <p:nvPr/>
        </p:nvCxnSpPr>
        <p:spPr bwMode="auto">
          <a:xfrm flipV="1">
            <a:off x="562866" y="298971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4AA2D818-341E-AC4B-B756-EEDA05214096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077" y="2996947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78" name="Rectangle 177">
            <a:extLst>
              <a:ext uri="{FF2B5EF4-FFF2-40B4-BE49-F238E27FC236}">
                <a16:creationId xmlns:a16="http://schemas.microsoft.com/office/drawing/2014/main" id="{4012748B-7DE1-5A44-9785-CC0FE6F9BACC}"/>
              </a:ext>
            </a:extLst>
          </p:cNvPr>
          <p:cNvSpPr/>
          <p:nvPr/>
        </p:nvSpPr>
        <p:spPr bwMode="auto">
          <a:xfrm>
            <a:off x="475776" y="305598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7E954EBB-2A98-B74C-915F-C5E156204D59}"/>
              </a:ext>
            </a:extLst>
          </p:cNvPr>
          <p:cNvCxnSpPr>
            <a:cxnSpLocks/>
          </p:cNvCxnSpPr>
          <p:nvPr/>
        </p:nvCxnSpPr>
        <p:spPr bwMode="auto">
          <a:xfrm flipV="1">
            <a:off x="562866" y="375485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05B17048-34A7-1646-8412-B2EDED72318C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077" y="37620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1" name="Rectangle 180">
            <a:extLst>
              <a:ext uri="{FF2B5EF4-FFF2-40B4-BE49-F238E27FC236}">
                <a16:creationId xmlns:a16="http://schemas.microsoft.com/office/drawing/2014/main" id="{5F2521BA-CE30-6A45-BE64-07060B6A4909}"/>
              </a:ext>
            </a:extLst>
          </p:cNvPr>
          <p:cNvSpPr/>
          <p:nvPr/>
        </p:nvSpPr>
        <p:spPr bwMode="auto">
          <a:xfrm>
            <a:off x="475776" y="382112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875CDA02-8CAF-1E42-869E-C56613544AE0}"/>
              </a:ext>
            </a:extLst>
          </p:cNvPr>
          <p:cNvCxnSpPr>
            <a:cxnSpLocks/>
          </p:cNvCxnSpPr>
          <p:nvPr/>
        </p:nvCxnSpPr>
        <p:spPr bwMode="auto">
          <a:xfrm flipV="1">
            <a:off x="562866" y="540718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24B9EE79-7F3D-E14C-A0CF-6051F7561EF9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077" y="540284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4" name="Rectangle 183">
            <a:extLst>
              <a:ext uri="{FF2B5EF4-FFF2-40B4-BE49-F238E27FC236}">
                <a16:creationId xmlns:a16="http://schemas.microsoft.com/office/drawing/2014/main" id="{6E2B2C35-04BC-B447-9D6D-D8D5984E05A0}"/>
              </a:ext>
            </a:extLst>
          </p:cNvPr>
          <p:cNvSpPr/>
          <p:nvPr/>
        </p:nvSpPr>
        <p:spPr bwMode="auto">
          <a:xfrm>
            <a:off x="475776" y="547345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A639F555-03B6-0A46-8E86-15AB0D164140}"/>
              </a:ext>
            </a:extLst>
          </p:cNvPr>
          <p:cNvCxnSpPr>
            <a:cxnSpLocks/>
          </p:cNvCxnSpPr>
          <p:nvPr/>
        </p:nvCxnSpPr>
        <p:spPr bwMode="auto">
          <a:xfrm flipV="1">
            <a:off x="1210896" y="2228740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450E458E-294F-AA41-BFA4-C8533703F5E2}"/>
              </a:ext>
            </a:extLst>
          </p:cNvPr>
          <p:cNvCxnSpPr>
            <a:cxnSpLocks/>
          </p:cNvCxnSpPr>
          <p:nvPr/>
        </p:nvCxnSpPr>
        <p:spPr bwMode="auto">
          <a:xfrm flipH="1">
            <a:off x="1204107" y="223597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8" name="Rectangle 187">
            <a:extLst>
              <a:ext uri="{FF2B5EF4-FFF2-40B4-BE49-F238E27FC236}">
                <a16:creationId xmlns:a16="http://schemas.microsoft.com/office/drawing/2014/main" id="{45E23B22-7DC0-EB45-8770-EFEE704A726D}"/>
              </a:ext>
            </a:extLst>
          </p:cNvPr>
          <p:cNvSpPr/>
          <p:nvPr/>
        </p:nvSpPr>
        <p:spPr bwMode="auto">
          <a:xfrm>
            <a:off x="1123806" y="2295014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AC811BF9-6BEE-A145-92CC-41CF07DCADF5}"/>
              </a:ext>
            </a:extLst>
          </p:cNvPr>
          <p:cNvCxnSpPr>
            <a:cxnSpLocks/>
          </p:cNvCxnSpPr>
          <p:nvPr/>
        </p:nvCxnSpPr>
        <p:spPr bwMode="auto">
          <a:xfrm flipV="1">
            <a:off x="1210896" y="298971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1E1AD581-A9BA-5C42-9195-36A9DB7ABB19}"/>
              </a:ext>
            </a:extLst>
          </p:cNvPr>
          <p:cNvCxnSpPr>
            <a:cxnSpLocks/>
          </p:cNvCxnSpPr>
          <p:nvPr/>
        </p:nvCxnSpPr>
        <p:spPr bwMode="auto">
          <a:xfrm flipH="1">
            <a:off x="1204107" y="2996947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91" name="Rectangle 190">
            <a:extLst>
              <a:ext uri="{FF2B5EF4-FFF2-40B4-BE49-F238E27FC236}">
                <a16:creationId xmlns:a16="http://schemas.microsoft.com/office/drawing/2014/main" id="{203AD0DD-B96B-DA48-AB7C-12EB7FB7AB5A}"/>
              </a:ext>
            </a:extLst>
          </p:cNvPr>
          <p:cNvSpPr/>
          <p:nvPr/>
        </p:nvSpPr>
        <p:spPr bwMode="auto">
          <a:xfrm>
            <a:off x="1123806" y="305598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6B04F60C-8DC0-5E4F-97FB-084882282DB5}"/>
              </a:ext>
            </a:extLst>
          </p:cNvPr>
          <p:cNvCxnSpPr>
            <a:cxnSpLocks/>
          </p:cNvCxnSpPr>
          <p:nvPr/>
        </p:nvCxnSpPr>
        <p:spPr bwMode="auto">
          <a:xfrm flipV="1">
            <a:off x="1210896" y="375485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91F8735C-770A-6F4D-B7D3-DE1760070F5C}"/>
              </a:ext>
            </a:extLst>
          </p:cNvPr>
          <p:cNvCxnSpPr>
            <a:cxnSpLocks/>
          </p:cNvCxnSpPr>
          <p:nvPr/>
        </p:nvCxnSpPr>
        <p:spPr bwMode="auto">
          <a:xfrm flipH="1">
            <a:off x="1204107" y="37620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94" name="Rectangle 193">
            <a:extLst>
              <a:ext uri="{FF2B5EF4-FFF2-40B4-BE49-F238E27FC236}">
                <a16:creationId xmlns:a16="http://schemas.microsoft.com/office/drawing/2014/main" id="{436AAB6D-63D3-BD4E-8591-68E29C76F8FE}"/>
              </a:ext>
            </a:extLst>
          </p:cNvPr>
          <p:cNvSpPr/>
          <p:nvPr/>
        </p:nvSpPr>
        <p:spPr bwMode="auto">
          <a:xfrm>
            <a:off x="1123806" y="382112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EC123547-4E10-AE41-AFC8-69C19924C5CB}"/>
              </a:ext>
            </a:extLst>
          </p:cNvPr>
          <p:cNvCxnSpPr>
            <a:cxnSpLocks/>
          </p:cNvCxnSpPr>
          <p:nvPr/>
        </p:nvCxnSpPr>
        <p:spPr bwMode="auto">
          <a:xfrm flipV="1">
            <a:off x="1210896" y="540718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A18EEBDB-F083-9442-A986-08C78B6B38D1}"/>
              </a:ext>
            </a:extLst>
          </p:cNvPr>
          <p:cNvCxnSpPr>
            <a:cxnSpLocks/>
          </p:cNvCxnSpPr>
          <p:nvPr/>
        </p:nvCxnSpPr>
        <p:spPr bwMode="auto">
          <a:xfrm flipH="1">
            <a:off x="1204107" y="540284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97" name="Rectangle 196">
            <a:extLst>
              <a:ext uri="{FF2B5EF4-FFF2-40B4-BE49-F238E27FC236}">
                <a16:creationId xmlns:a16="http://schemas.microsoft.com/office/drawing/2014/main" id="{7C651050-C7D1-D741-AB41-4F163593463C}"/>
              </a:ext>
            </a:extLst>
          </p:cNvPr>
          <p:cNvSpPr/>
          <p:nvPr/>
        </p:nvSpPr>
        <p:spPr bwMode="auto">
          <a:xfrm>
            <a:off x="1123806" y="547345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E08885DC-414D-B14C-91F1-99DBBA3FE08F}"/>
              </a:ext>
            </a:extLst>
          </p:cNvPr>
          <p:cNvCxnSpPr>
            <a:cxnSpLocks/>
          </p:cNvCxnSpPr>
          <p:nvPr/>
        </p:nvCxnSpPr>
        <p:spPr bwMode="auto">
          <a:xfrm flipV="1">
            <a:off x="1835840" y="2228740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CB655E1F-21CA-804F-822E-4219059540F2}"/>
              </a:ext>
            </a:extLst>
          </p:cNvPr>
          <p:cNvCxnSpPr>
            <a:cxnSpLocks/>
          </p:cNvCxnSpPr>
          <p:nvPr/>
        </p:nvCxnSpPr>
        <p:spPr bwMode="auto">
          <a:xfrm flipH="1">
            <a:off x="1829051" y="223597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0" name="Rectangle 199">
            <a:extLst>
              <a:ext uri="{FF2B5EF4-FFF2-40B4-BE49-F238E27FC236}">
                <a16:creationId xmlns:a16="http://schemas.microsoft.com/office/drawing/2014/main" id="{FBAD5634-5221-3249-B8D6-FFD970493834}"/>
              </a:ext>
            </a:extLst>
          </p:cNvPr>
          <p:cNvSpPr/>
          <p:nvPr/>
        </p:nvSpPr>
        <p:spPr bwMode="auto">
          <a:xfrm>
            <a:off x="1748750" y="2295014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9D75FA09-A034-7B4F-90BF-A4E926FAA677}"/>
              </a:ext>
            </a:extLst>
          </p:cNvPr>
          <p:cNvCxnSpPr>
            <a:cxnSpLocks/>
          </p:cNvCxnSpPr>
          <p:nvPr/>
        </p:nvCxnSpPr>
        <p:spPr bwMode="auto">
          <a:xfrm flipV="1">
            <a:off x="1835840" y="298971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F966A961-DE06-8C46-900F-C57B5ED6F017}"/>
              </a:ext>
            </a:extLst>
          </p:cNvPr>
          <p:cNvCxnSpPr>
            <a:cxnSpLocks/>
          </p:cNvCxnSpPr>
          <p:nvPr/>
        </p:nvCxnSpPr>
        <p:spPr bwMode="auto">
          <a:xfrm flipH="1">
            <a:off x="1829051" y="2996947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3" name="Rectangle 202">
            <a:extLst>
              <a:ext uri="{FF2B5EF4-FFF2-40B4-BE49-F238E27FC236}">
                <a16:creationId xmlns:a16="http://schemas.microsoft.com/office/drawing/2014/main" id="{7B7E7259-91D3-F543-BBC5-54EA917126FB}"/>
              </a:ext>
            </a:extLst>
          </p:cNvPr>
          <p:cNvSpPr/>
          <p:nvPr/>
        </p:nvSpPr>
        <p:spPr bwMode="auto">
          <a:xfrm>
            <a:off x="1748750" y="305598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26E09123-703B-7449-88BD-3583DE4376FC}"/>
              </a:ext>
            </a:extLst>
          </p:cNvPr>
          <p:cNvCxnSpPr>
            <a:cxnSpLocks/>
          </p:cNvCxnSpPr>
          <p:nvPr/>
        </p:nvCxnSpPr>
        <p:spPr bwMode="auto">
          <a:xfrm flipV="1">
            <a:off x="1835840" y="375485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7658C6A9-6B23-C444-BFF4-568549DB6768}"/>
              </a:ext>
            </a:extLst>
          </p:cNvPr>
          <p:cNvCxnSpPr>
            <a:cxnSpLocks/>
          </p:cNvCxnSpPr>
          <p:nvPr/>
        </p:nvCxnSpPr>
        <p:spPr bwMode="auto">
          <a:xfrm flipH="1">
            <a:off x="1829051" y="37620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6" name="Rectangle 205">
            <a:extLst>
              <a:ext uri="{FF2B5EF4-FFF2-40B4-BE49-F238E27FC236}">
                <a16:creationId xmlns:a16="http://schemas.microsoft.com/office/drawing/2014/main" id="{3AA9BACC-91D0-7244-AE9B-9689A7FD26E3}"/>
              </a:ext>
            </a:extLst>
          </p:cNvPr>
          <p:cNvSpPr/>
          <p:nvPr/>
        </p:nvSpPr>
        <p:spPr bwMode="auto">
          <a:xfrm>
            <a:off x="1748750" y="382112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715D3CA6-667E-454F-A3B5-147FE69068B5}"/>
              </a:ext>
            </a:extLst>
          </p:cNvPr>
          <p:cNvCxnSpPr>
            <a:cxnSpLocks/>
          </p:cNvCxnSpPr>
          <p:nvPr/>
        </p:nvCxnSpPr>
        <p:spPr bwMode="auto">
          <a:xfrm flipV="1">
            <a:off x="1835840" y="540718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E35B7CD-F081-0047-B67E-AF205D7533D4}"/>
              </a:ext>
            </a:extLst>
          </p:cNvPr>
          <p:cNvCxnSpPr>
            <a:cxnSpLocks/>
          </p:cNvCxnSpPr>
          <p:nvPr/>
        </p:nvCxnSpPr>
        <p:spPr bwMode="auto">
          <a:xfrm flipH="1">
            <a:off x="1829051" y="540284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9" name="Rectangle 208">
            <a:extLst>
              <a:ext uri="{FF2B5EF4-FFF2-40B4-BE49-F238E27FC236}">
                <a16:creationId xmlns:a16="http://schemas.microsoft.com/office/drawing/2014/main" id="{5FD0FF98-3B64-4445-93CB-EF2C85F42E1D}"/>
              </a:ext>
            </a:extLst>
          </p:cNvPr>
          <p:cNvSpPr/>
          <p:nvPr/>
        </p:nvSpPr>
        <p:spPr bwMode="auto">
          <a:xfrm>
            <a:off x="1748750" y="547345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F013EC95-F676-4648-8175-E6223926CA88}"/>
              </a:ext>
            </a:extLst>
          </p:cNvPr>
          <p:cNvCxnSpPr>
            <a:cxnSpLocks/>
          </p:cNvCxnSpPr>
          <p:nvPr/>
        </p:nvCxnSpPr>
        <p:spPr bwMode="auto">
          <a:xfrm flipV="1">
            <a:off x="2702742" y="2228740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E764C838-7BA3-E740-B3BA-0948672BB1D0}"/>
              </a:ext>
            </a:extLst>
          </p:cNvPr>
          <p:cNvCxnSpPr>
            <a:cxnSpLocks/>
          </p:cNvCxnSpPr>
          <p:nvPr/>
        </p:nvCxnSpPr>
        <p:spPr bwMode="auto">
          <a:xfrm flipH="1">
            <a:off x="2695953" y="223597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A709379B-E936-F647-AD21-5829E09948EE}"/>
              </a:ext>
            </a:extLst>
          </p:cNvPr>
          <p:cNvSpPr/>
          <p:nvPr/>
        </p:nvSpPr>
        <p:spPr bwMode="auto">
          <a:xfrm>
            <a:off x="2615652" y="2295014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3" name="Straight Connector 212">
            <a:extLst>
              <a:ext uri="{FF2B5EF4-FFF2-40B4-BE49-F238E27FC236}">
                <a16:creationId xmlns:a16="http://schemas.microsoft.com/office/drawing/2014/main" id="{8C63676A-DFBF-E04B-86E9-5519ED896C20}"/>
              </a:ext>
            </a:extLst>
          </p:cNvPr>
          <p:cNvCxnSpPr>
            <a:cxnSpLocks/>
          </p:cNvCxnSpPr>
          <p:nvPr/>
        </p:nvCxnSpPr>
        <p:spPr bwMode="auto">
          <a:xfrm flipV="1">
            <a:off x="2702742" y="298971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14" name="Straight Connector 213">
            <a:extLst>
              <a:ext uri="{FF2B5EF4-FFF2-40B4-BE49-F238E27FC236}">
                <a16:creationId xmlns:a16="http://schemas.microsoft.com/office/drawing/2014/main" id="{4F5BC4C7-9CA9-C04C-9F1C-8FB1FAE62D79}"/>
              </a:ext>
            </a:extLst>
          </p:cNvPr>
          <p:cNvCxnSpPr>
            <a:cxnSpLocks/>
          </p:cNvCxnSpPr>
          <p:nvPr/>
        </p:nvCxnSpPr>
        <p:spPr bwMode="auto">
          <a:xfrm flipH="1">
            <a:off x="2695953" y="2996947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5" name="Rectangle 214">
            <a:extLst>
              <a:ext uri="{FF2B5EF4-FFF2-40B4-BE49-F238E27FC236}">
                <a16:creationId xmlns:a16="http://schemas.microsoft.com/office/drawing/2014/main" id="{8AFDCA19-C0DD-514F-8480-A13EE464EF70}"/>
              </a:ext>
            </a:extLst>
          </p:cNvPr>
          <p:cNvSpPr/>
          <p:nvPr/>
        </p:nvSpPr>
        <p:spPr bwMode="auto">
          <a:xfrm>
            <a:off x="2615652" y="305598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5E5DFD65-622D-3C41-B960-BBFA82C1823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02742" y="375485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FDA410F4-3E2F-6F48-A354-7347584EC56A}"/>
              </a:ext>
            </a:extLst>
          </p:cNvPr>
          <p:cNvCxnSpPr>
            <a:cxnSpLocks/>
          </p:cNvCxnSpPr>
          <p:nvPr/>
        </p:nvCxnSpPr>
        <p:spPr bwMode="auto">
          <a:xfrm flipH="1">
            <a:off x="2695953" y="37620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8" name="Rectangle 217">
            <a:extLst>
              <a:ext uri="{FF2B5EF4-FFF2-40B4-BE49-F238E27FC236}">
                <a16:creationId xmlns:a16="http://schemas.microsoft.com/office/drawing/2014/main" id="{086FAB62-0D90-8345-A892-653C2724DA55}"/>
              </a:ext>
            </a:extLst>
          </p:cNvPr>
          <p:cNvSpPr/>
          <p:nvPr/>
        </p:nvSpPr>
        <p:spPr bwMode="auto">
          <a:xfrm>
            <a:off x="2615652" y="382112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5C77A572-432A-8040-AF36-607C491C1E18}"/>
              </a:ext>
            </a:extLst>
          </p:cNvPr>
          <p:cNvCxnSpPr>
            <a:cxnSpLocks/>
          </p:cNvCxnSpPr>
          <p:nvPr/>
        </p:nvCxnSpPr>
        <p:spPr bwMode="auto">
          <a:xfrm flipV="1">
            <a:off x="2702742" y="540718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616475B9-E8DC-7745-8129-548020B2F579}"/>
              </a:ext>
            </a:extLst>
          </p:cNvPr>
          <p:cNvCxnSpPr>
            <a:cxnSpLocks/>
          </p:cNvCxnSpPr>
          <p:nvPr/>
        </p:nvCxnSpPr>
        <p:spPr bwMode="auto">
          <a:xfrm flipH="1">
            <a:off x="2695953" y="540284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3" name="Rectangle 222">
            <a:extLst>
              <a:ext uri="{FF2B5EF4-FFF2-40B4-BE49-F238E27FC236}">
                <a16:creationId xmlns:a16="http://schemas.microsoft.com/office/drawing/2014/main" id="{06195375-E3B5-7B42-9129-EA46AE64C87E}"/>
              </a:ext>
            </a:extLst>
          </p:cNvPr>
          <p:cNvSpPr/>
          <p:nvPr/>
        </p:nvSpPr>
        <p:spPr bwMode="auto">
          <a:xfrm>
            <a:off x="2615652" y="547345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4" name="Rectangle 223">
            <a:extLst>
              <a:ext uri="{FF2B5EF4-FFF2-40B4-BE49-F238E27FC236}">
                <a16:creationId xmlns:a16="http://schemas.microsoft.com/office/drawing/2014/main" id="{C0C1D347-A8A8-6745-BE2C-4A83AC7EE772}"/>
              </a:ext>
            </a:extLst>
          </p:cNvPr>
          <p:cNvSpPr/>
          <p:nvPr/>
        </p:nvSpPr>
        <p:spPr bwMode="auto">
          <a:xfrm>
            <a:off x="253678" y="2128165"/>
            <a:ext cx="2777842" cy="755132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5" name="Rectangle 224">
            <a:extLst>
              <a:ext uri="{FF2B5EF4-FFF2-40B4-BE49-F238E27FC236}">
                <a16:creationId xmlns:a16="http://schemas.microsoft.com/office/drawing/2014/main" id="{CCD41753-45AB-624F-B3DB-4C8A9E6459C7}"/>
              </a:ext>
            </a:extLst>
          </p:cNvPr>
          <p:cNvSpPr/>
          <p:nvPr/>
        </p:nvSpPr>
        <p:spPr bwMode="auto">
          <a:xfrm>
            <a:off x="253678" y="2878737"/>
            <a:ext cx="2777842" cy="755132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6" name="Rectangle 225">
            <a:extLst>
              <a:ext uri="{FF2B5EF4-FFF2-40B4-BE49-F238E27FC236}">
                <a16:creationId xmlns:a16="http://schemas.microsoft.com/office/drawing/2014/main" id="{D28759FD-0B10-DA4B-8362-4F033E8EACA9}"/>
              </a:ext>
            </a:extLst>
          </p:cNvPr>
          <p:cNvSpPr/>
          <p:nvPr/>
        </p:nvSpPr>
        <p:spPr bwMode="auto">
          <a:xfrm>
            <a:off x="253678" y="3632667"/>
            <a:ext cx="2777842" cy="795408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7" name="Rectangle 226">
            <a:extLst>
              <a:ext uri="{FF2B5EF4-FFF2-40B4-BE49-F238E27FC236}">
                <a16:creationId xmlns:a16="http://schemas.microsoft.com/office/drawing/2014/main" id="{271DE94E-29F6-0847-BD4B-74BA0295CB96}"/>
              </a:ext>
            </a:extLst>
          </p:cNvPr>
          <p:cNvSpPr/>
          <p:nvPr/>
        </p:nvSpPr>
        <p:spPr bwMode="auto">
          <a:xfrm>
            <a:off x="253678" y="5290181"/>
            <a:ext cx="2777842" cy="795408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1D39797E-BDF1-2B4B-90F8-0DC5350DF7AD}"/>
              </a:ext>
            </a:extLst>
          </p:cNvPr>
          <p:cNvSpPr txBox="1"/>
          <p:nvPr/>
        </p:nvSpPr>
        <p:spPr>
          <a:xfrm>
            <a:off x="3077466" y="2315600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7E36320B-9CD6-2641-B355-A954CBDB3511}"/>
              </a:ext>
            </a:extLst>
          </p:cNvPr>
          <p:cNvSpPr txBox="1"/>
          <p:nvPr/>
        </p:nvSpPr>
        <p:spPr>
          <a:xfrm>
            <a:off x="3077466" y="3019110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8BD9D075-DDA5-A342-BBB1-65285B57AD0D}"/>
              </a:ext>
            </a:extLst>
          </p:cNvPr>
          <p:cNvSpPr txBox="1"/>
          <p:nvPr/>
        </p:nvSpPr>
        <p:spPr>
          <a:xfrm>
            <a:off x="3077466" y="3794273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14D76105-BC95-654C-AD01-16E152AE50C9}"/>
              </a:ext>
            </a:extLst>
          </p:cNvPr>
          <p:cNvSpPr txBox="1"/>
          <p:nvPr/>
        </p:nvSpPr>
        <p:spPr>
          <a:xfrm>
            <a:off x="3065891" y="5503219"/>
            <a:ext cx="11833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2,047</a:t>
            </a: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2ECD3E95-71F2-7649-B6D0-BF6A592AAC6D}"/>
              </a:ext>
            </a:extLst>
          </p:cNvPr>
          <p:cNvSpPr txBox="1"/>
          <p:nvPr/>
        </p:nvSpPr>
        <p:spPr>
          <a:xfrm>
            <a:off x="2133891" y="5473459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676FEC66-BCC2-5148-B74A-8A488FF5BC05}"/>
              </a:ext>
            </a:extLst>
          </p:cNvPr>
          <p:cNvSpPr/>
          <p:nvPr/>
        </p:nvSpPr>
        <p:spPr bwMode="auto">
          <a:xfrm>
            <a:off x="5688482" y="1834968"/>
            <a:ext cx="990600" cy="1935085"/>
          </a:xfrm>
          <a:prstGeom prst="rect">
            <a:avLst/>
          </a:prstGeom>
          <a:solidFill>
            <a:srgbClr val="7030A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CH" b="1" dirty="0">
                <a:latin typeface="Cambria" panose="02040503050406030204" pitchFamily="18" charset="0"/>
              </a:rPr>
              <a:t>Plane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68218770-1189-D041-90F5-4D604EDDC1BD}"/>
              </a:ext>
            </a:extLst>
          </p:cNvPr>
          <p:cNvSpPr/>
          <p:nvPr/>
        </p:nvSpPr>
        <p:spPr bwMode="auto">
          <a:xfrm>
            <a:off x="6819649" y="1834968"/>
            <a:ext cx="990600" cy="1935085"/>
          </a:xfrm>
          <a:prstGeom prst="rect">
            <a:avLst/>
          </a:prstGeom>
          <a:solidFill>
            <a:srgbClr val="7030A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CH" b="1" dirty="0">
                <a:latin typeface="Cambria" panose="02040503050406030204" pitchFamily="18" charset="0"/>
              </a:rPr>
              <a:t>Plane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3D36AA00-5969-6A41-8CB6-4551699D5516}"/>
              </a:ext>
            </a:extLst>
          </p:cNvPr>
          <p:cNvSpPr/>
          <p:nvPr/>
        </p:nvSpPr>
        <p:spPr bwMode="auto">
          <a:xfrm>
            <a:off x="7908493" y="1834968"/>
            <a:ext cx="990600" cy="1935085"/>
          </a:xfrm>
          <a:prstGeom prst="rect">
            <a:avLst/>
          </a:prstGeom>
          <a:solidFill>
            <a:srgbClr val="7030A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CH" b="1" dirty="0">
                <a:latin typeface="Cambria" panose="02040503050406030204" pitchFamily="18" charset="0"/>
              </a:rPr>
              <a:t>Plane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A497F99-2B36-7843-9AB5-2D7BB70D769F}"/>
              </a:ext>
            </a:extLst>
          </p:cNvPr>
          <p:cNvSpPr/>
          <p:nvPr/>
        </p:nvSpPr>
        <p:spPr bwMode="auto">
          <a:xfrm>
            <a:off x="4533900" y="3770053"/>
            <a:ext cx="4376738" cy="459707"/>
          </a:xfrm>
          <a:prstGeom prst="rect">
            <a:avLst/>
          </a:prstGeom>
          <a:solidFill>
            <a:srgbClr val="0070C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Page Buffers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6F7151B-DD5E-FB4C-94D8-EAF061D55A60}"/>
              </a:ext>
            </a:extLst>
          </p:cNvPr>
          <p:cNvGrpSpPr/>
          <p:nvPr/>
        </p:nvGrpSpPr>
        <p:grpSpPr>
          <a:xfrm>
            <a:off x="4509569" y="1405368"/>
            <a:ext cx="4445978" cy="3103536"/>
            <a:chOff x="4509569" y="1405368"/>
            <a:chExt cx="4445978" cy="3103536"/>
          </a:xfrm>
        </p:grpSpPr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4BE36D1E-251B-C34A-B3A1-1E6FBF93AA84}"/>
                </a:ext>
              </a:extLst>
            </p:cNvPr>
            <p:cNvSpPr/>
            <p:nvPr/>
          </p:nvSpPr>
          <p:spPr bwMode="auto">
            <a:xfrm>
              <a:off x="4533900" y="4235821"/>
              <a:ext cx="4376738" cy="273083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Peripheral Circuits</a:t>
              </a: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5C6E606A-25A7-DF46-B877-0593B0D3F379}"/>
                </a:ext>
              </a:extLst>
            </p:cNvPr>
            <p:cNvSpPr/>
            <p:nvPr/>
          </p:nvSpPr>
          <p:spPr bwMode="auto">
            <a:xfrm>
              <a:off x="4509569" y="1834968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38" name="Rectangle 237">
              <a:extLst>
                <a:ext uri="{FF2B5EF4-FFF2-40B4-BE49-F238E27FC236}">
                  <a16:creationId xmlns:a16="http://schemas.microsoft.com/office/drawing/2014/main" id="{FD238C0C-4347-ED4C-8E77-414E151F3A40}"/>
                </a:ext>
              </a:extLst>
            </p:cNvPr>
            <p:cNvSpPr/>
            <p:nvPr/>
          </p:nvSpPr>
          <p:spPr bwMode="auto">
            <a:xfrm>
              <a:off x="5585938" y="1834968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39" name="Rectangle 238">
              <a:extLst>
                <a:ext uri="{FF2B5EF4-FFF2-40B4-BE49-F238E27FC236}">
                  <a16:creationId xmlns:a16="http://schemas.microsoft.com/office/drawing/2014/main" id="{70BCFBF5-82B5-C84D-A7E0-47DB94F666BA}"/>
                </a:ext>
              </a:extLst>
            </p:cNvPr>
            <p:cNvSpPr/>
            <p:nvPr/>
          </p:nvSpPr>
          <p:spPr bwMode="auto">
            <a:xfrm>
              <a:off x="6719084" y="1834968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40" name="Rectangle 239">
              <a:extLst>
                <a:ext uri="{FF2B5EF4-FFF2-40B4-BE49-F238E27FC236}">
                  <a16:creationId xmlns:a16="http://schemas.microsoft.com/office/drawing/2014/main" id="{CD46FD82-3424-6D4D-8360-D2985D9F31D7}"/>
                </a:ext>
              </a:extLst>
            </p:cNvPr>
            <p:cNvSpPr/>
            <p:nvPr/>
          </p:nvSpPr>
          <p:spPr bwMode="auto">
            <a:xfrm>
              <a:off x="7828350" y="1834968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41" name="Rectangle 240">
              <a:extLst>
                <a:ext uri="{FF2B5EF4-FFF2-40B4-BE49-F238E27FC236}">
                  <a16:creationId xmlns:a16="http://schemas.microsoft.com/office/drawing/2014/main" id="{EC945EC3-3FBA-B94E-AC7D-1E9A8045CD8F}"/>
                </a:ext>
              </a:extLst>
            </p:cNvPr>
            <p:cNvSpPr/>
            <p:nvPr/>
          </p:nvSpPr>
          <p:spPr bwMode="auto">
            <a:xfrm>
              <a:off x="8893336" y="1834968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DD170B1C-A85F-FD4F-A1C2-755158723E45}"/>
                </a:ext>
              </a:extLst>
            </p:cNvPr>
            <p:cNvSpPr txBox="1"/>
            <p:nvPr/>
          </p:nvSpPr>
          <p:spPr>
            <a:xfrm>
              <a:off x="5420044" y="1405368"/>
              <a:ext cx="262193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Row/Column Decoders</a:t>
              </a:r>
            </a:p>
          </p:txBody>
        </p: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93DCA229-DB60-1343-ACBA-CB812A98ADE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571781" y="1689288"/>
              <a:ext cx="848263" cy="177079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290E6763-EB05-464F-87F9-C510968FA0F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628590" y="1717789"/>
              <a:ext cx="281310" cy="148578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DCCD1680-BBE2-2B4B-BDD2-8C1FD6BAB31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42587" y="1713888"/>
              <a:ext cx="0" cy="191112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9A59A5E5-D81F-4446-9D43-2F9CDF969DBD}"/>
                </a:ext>
              </a:extLst>
            </p:cNvPr>
            <p:cNvCxnSpPr>
              <a:cxnSpLocks/>
            </p:cNvCxnSpPr>
            <p:nvPr/>
          </p:nvCxnSpPr>
          <p:spPr bwMode="auto">
            <a:xfrm rot="14160000" flipH="1">
              <a:off x="7567703" y="1717789"/>
              <a:ext cx="281310" cy="148578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0C88729A-A8E8-FD4D-B297-51CAE4B775CB}"/>
                </a:ext>
              </a:extLst>
            </p:cNvPr>
            <p:cNvCxnSpPr>
              <a:cxnSpLocks/>
            </p:cNvCxnSpPr>
            <p:nvPr/>
          </p:nvCxnSpPr>
          <p:spPr bwMode="auto">
            <a:xfrm rot="12420000" flipH="1">
              <a:off x="8090136" y="1689288"/>
              <a:ext cx="848263" cy="177079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B8C2B52-A584-1B49-A7C9-5D6456AC8038}"/>
              </a:ext>
            </a:extLst>
          </p:cNvPr>
          <p:cNvGrpSpPr/>
          <p:nvPr/>
        </p:nvGrpSpPr>
        <p:grpSpPr>
          <a:xfrm>
            <a:off x="4080866" y="1610259"/>
            <a:ext cx="1481734" cy="4607034"/>
            <a:chOff x="4080866" y="1610259"/>
            <a:chExt cx="1481734" cy="460703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88602FD-08C7-7A4B-847C-BA03B5EE3C77}"/>
                </a:ext>
              </a:extLst>
            </p:cNvPr>
            <p:cNvSpPr/>
            <p:nvPr/>
          </p:nvSpPr>
          <p:spPr bwMode="auto">
            <a:xfrm>
              <a:off x="4572000" y="1834968"/>
              <a:ext cx="990600" cy="1935085"/>
            </a:xfrm>
            <a:prstGeom prst="rect">
              <a:avLst/>
            </a:prstGeom>
            <a:solidFill>
              <a:srgbClr val="7030A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Plane</a:t>
              </a:r>
              <a:r>
                <a:rPr lang="en-CH" b="1" baseline="-25000" dirty="0">
                  <a:latin typeface="Cambria" panose="02040503050406030204" pitchFamily="18" charset="0"/>
                </a:rPr>
                <a:t>0</a:t>
              </a:r>
              <a:endParaRPr kumimoji="0" lang="en-CH" sz="18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E14C32C5-300B-B24A-A1FF-2D8D8862102F}"/>
                </a:ext>
              </a:extLst>
            </p:cNvPr>
            <p:cNvCxnSpPr>
              <a:cxnSpLocks/>
              <a:endCxn id="4" idx="0"/>
            </p:cNvCxnSpPr>
            <p:nvPr/>
          </p:nvCxnSpPr>
          <p:spPr bwMode="auto">
            <a:xfrm>
              <a:off x="4080866" y="1610259"/>
              <a:ext cx="986434" cy="224709"/>
            </a:xfrm>
            <a:prstGeom prst="line">
              <a:avLst/>
            </a:prstGeom>
            <a:solidFill>
              <a:srgbClr val="C0C0C0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6ED2AB6D-1DFE-A94D-A309-B7EF90F6F133}"/>
                </a:ext>
              </a:extLst>
            </p:cNvPr>
            <p:cNvCxnSpPr>
              <a:cxnSpLocks/>
              <a:endCxn id="4" idx="2"/>
            </p:cNvCxnSpPr>
            <p:nvPr/>
          </p:nvCxnSpPr>
          <p:spPr bwMode="auto">
            <a:xfrm flipV="1">
              <a:off x="4201810" y="3770053"/>
              <a:ext cx="865490" cy="2447240"/>
            </a:xfrm>
            <a:prstGeom prst="line">
              <a:avLst/>
            </a:prstGeom>
            <a:solidFill>
              <a:srgbClr val="C0C0C0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50" name="Content Placeholder 1">
            <a:extLst>
              <a:ext uri="{FF2B5EF4-FFF2-40B4-BE49-F238E27FC236}">
                <a16:creationId xmlns:a16="http://schemas.microsoft.com/office/drawing/2014/main" id="{2395B263-503A-034F-9DD0-0B103E269E4B}"/>
              </a:ext>
            </a:extLst>
          </p:cNvPr>
          <p:cNvSpPr txBox="1">
            <a:spLocks/>
          </p:cNvSpPr>
          <p:nvPr/>
        </p:nvSpPr>
        <p:spPr bwMode="auto">
          <a:xfrm>
            <a:off x="4650501" y="4876800"/>
            <a:ext cx="4275789" cy="15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CH" kern="0" dirty="0"/>
              <a:t>Planes share decoders:</a:t>
            </a:r>
            <a:br>
              <a:rPr lang="en-CH" kern="0" dirty="0"/>
            </a:br>
            <a:r>
              <a:rPr lang="en-CH" kern="0" dirty="0"/>
              <a:t>limits internal parallelism</a:t>
            </a:r>
            <a:br>
              <a:rPr lang="en-CH" kern="0" dirty="0"/>
            </a:br>
            <a:r>
              <a:rPr lang="en-CH" kern="0" dirty="0"/>
              <a:t>(only operations @ the same WL offset)</a:t>
            </a:r>
          </a:p>
        </p:txBody>
      </p:sp>
    </p:spTree>
    <p:extLst>
      <p:ext uri="{BB962C8B-B14F-4D97-AF65-F5344CB8AC3E}">
        <p14:creationId xmlns:p14="http://schemas.microsoft.com/office/powerpoint/2010/main" val="253962319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/>
      <p:bldP spid="233" grpId="0" animBg="1"/>
      <p:bldP spid="234" grpId="0" animBg="1"/>
      <p:bldP spid="235" grpId="0" animBg="1"/>
      <p:bldP spid="13" grpId="0" animBg="1"/>
      <p:bldP spid="25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Today’s Agenda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ctr"/>
          <a:lstStyle/>
          <a:p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SSD Organization &amp; Request Handling</a:t>
            </a:r>
          </a:p>
          <a:p>
            <a:endParaRPr lang="en-US" sz="3200" dirty="0"/>
          </a:p>
          <a:p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NAND Flash Organization</a:t>
            </a:r>
          </a:p>
          <a:p>
            <a:endParaRPr lang="en-US" sz="3200" dirty="0"/>
          </a:p>
          <a:p>
            <a:r>
              <a:rPr lang="en-US" sz="3200" dirty="0"/>
              <a:t>NAND Flash Operation</a:t>
            </a:r>
            <a:endParaRPr lang="en-CH" sz="3200" dirty="0"/>
          </a:p>
        </p:txBody>
      </p:sp>
    </p:spTree>
    <p:extLst>
      <p:ext uri="{BB962C8B-B14F-4D97-AF65-F5344CB8AC3E}">
        <p14:creationId xmlns:p14="http://schemas.microsoft.com/office/powerpoint/2010/main" val="4204207841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Threshold Voltage Distribution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V</a:t>
            </a:r>
            <a:r>
              <a:rPr lang="en-CH" baseline="-25000" dirty="0"/>
              <a:t>TH</a:t>
            </a:r>
            <a:r>
              <a:rPr lang="en-CH" dirty="0"/>
              <a:t> distribution of </a:t>
            </a:r>
            <a:r>
              <a:rPr lang="en-CH" dirty="0">
                <a:solidFill>
                  <a:srgbClr val="C00000"/>
                </a:solidFill>
              </a:rPr>
              <a:t>cells</a:t>
            </a:r>
            <a:r>
              <a:rPr lang="en-CH" dirty="0"/>
              <a:t> in a </a:t>
            </a:r>
            <a:r>
              <a:rPr lang="en-CH" dirty="0">
                <a:solidFill>
                  <a:srgbClr val="C00000"/>
                </a:solidFill>
              </a:rPr>
              <a:t>programmed</a:t>
            </a:r>
            <a:r>
              <a:rPr lang="en-CH" dirty="0"/>
              <a:t> </a:t>
            </a:r>
            <a:r>
              <a:rPr lang="en-CH" dirty="0">
                <a:solidFill>
                  <a:srgbClr val="C00000"/>
                </a:solidFill>
              </a:rPr>
              <a:t>page/block/chip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pPr marL="0" indent="0">
              <a:buNone/>
            </a:pPr>
            <a:endParaRPr lang="en-CH" dirty="0"/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Why </a:t>
            </a:r>
            <a:r>
              <a:rPr lang="en-CH" dirty="0">
                <a:solidFill>
                  <a:srgbClr val="0070C0"/>
                </a:solidFill>
              </a:rPr>
              <a:t>distribution</a:t>
            </a:r>
            <a:r>
              <a:rPr lang="en-CH" dirty="0"/>
              <a:t>? </a:t>
            </a:r>
            <a:r>
              <a:rPr lang="en-CH" dirty="0">
                <a:solidFill>
                  <a:srgbClr val="C00000"/>
                </a:solidFill>
              </a:rPr>
              <a:t>Variations </a:t>
            </a:r>
            <a:r>
              <a:rPr lang="en-CH" dirty="0"/>
              <a:t>across the cells</a:t>
            </a:r>
          </a:p>
          <a:p>
            <a:pPr lvl="1"/>
            <a:r>
              <a:rPr lang="en-CH" dirty="0"/>
              <a:t>Some cells are more easily programmed or erased</a:t>
            </a:r>
          </a:p>
          <a:p>
            <a:endParaRPr lang="en-CH" dirty="0"/>
          </a:p>
        </p:txBody>
      </p:sp>
      <p:sp>
        <p:nvSpPr>
          <p:cNvPr id="371" name="Rectangle 60">
            <a:extLst>
              <a:ext uri="{FF2B5EF4-FFF2-40B4-BE49-F238E27FC236}">
                <a16:creationId xmlns:a16="http://schemas.microsoft.com/office/drawing/2014/main" id="{E4C533EB-883B-F44F-95EC-FA5CB9863AAD}"/>
              </a:ext>
            </a:extLst>
          </p:cNvPr>
          <p:cNvSpPr/>
          <p:nvPr/>
        </p:nvSpPr>
        <p:spPr>
          <a:xfrm rot="16200000">
            <a:off x="-323057" y="2539543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72" name="Freeform 32">
            <a:extLst>
              <a:ext uri="{FF2B5EF4-FFF2-40B4-BE49-F238E27FC236}">
                <a16:creationId xmlns:a16="http://schemas.microsoft.com/office/drawing/2014/main" id="{D71DA3A1-0B02-1946-9B90-66CAE5FBAF19}"/>
              </a:ext>
            </a:extLst>
          </p:cNvPr>
          <p:cNvSpPr/>
          <p:nvPr/>
        </p:nvSpPr>
        <p:spPr>
          <a:xfrm>
            <a:off x="816377" y="2523843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73" name="TextBox 372">
            <a:extLst>
              <a:ext uri="{FF2B5EF4-FFF2-40B4-BE49-F238E27FC236}">
                <a16:creationId xmlns:a16="http://schemas.microsoft.com/office/drawing/2014/main" id="{64E1C561-54D1-EE46-A384-6F817D76AA76}"/>
              </a:ext>
            </a:extLst>
          </p:cNvPr>
          <p:cNvSpPr txBox="1"/>
          <p:nvPr/>
        </p:nvSpPr>
        <p:spPr>
          <a:xfrm>
            <a:off x="816872" y="3050203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sp>
        <p:nvSpPr>
          <p:cNvPr id="374" name="Rectangle 74">
            <a:extLst>
              <a:ext uri="{FF2B5EF4-FFF2-40B4-BE49-F238E27FC236}">
                <a16:creationId xmlns:a16="http://schemas.microsoft.com/office/drawing/2014/main" id="{EFEC8E62-226E-2341-A9A4-2128C65D0234}"/>
              </a:ext>
            </a:extLst>
          </p:cNvPr>
          <p:cNvSpPr/>
          <p:nvPr/>
        </p:nvSpPr>
        <p:spPr>
          <a:xfrm>
            <a:off x="4915705" y="2768180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75" name="TextBox 374">
            <a:extLst>
              <a:ext uri="{FF2B5EF4-FFF2-40B4-BE49-F238E27FC236}">
                <a16:creationId xmlns:a16="http://schemas.microsoft.com/office/drawing/2014/main" id="{AD102BCD-CD4E-B34F-8DFC-B5C27675D5B5}"/>
              </a:ext>
            </a:extLst>
          </p:cNvPr>
          <p:cNvSpPr txBox="1"/>
          <p:nvPr/>
        </p:nvSpPr>
        <p:spPr>
          <a:xfrm>
            <a:off x="4560663" y="3036174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Programmed</a:t>
            </a:r>
          </a:p>
        </p:txBody>
      </p:sp>
      <p:cxnSp>
        <p:nvCxnSpPr>
          <p:cNvPr id="376" name="Straight Arrow Connector 59">
            <a:extLst>
              <a:ext uri="{FF2B5EF4-FFF2-40B4-BE49-F238E27FC236}">
                <a16:creationId xmlns:a16="http://schemas.microsoft.com/office/drawing/2014/main" id="{A52A727B-1AF3-354A-A5DB-B75C04ACFDC7}"/>
              </a:ext>
            </a:extLst>
          </p:cNvPr>
          <p:cNvCxnSpPr>
            <a:cxnSpLocks/>
          </p:cNvCxnSpPr>
          <p:nvPr/>
        </p:nvCxnSpPr>
        <p:spPr>
          <a:xfrm flipV="1">
            <a:off x="428875" y="1887097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377" name="Straight Connector 65">
            <a:extLst>
              <a:ext uri="{FF2B5EF4-FFF2-40B4-BE49-F238E27FC236}">
                <a16:creationId xmlns:a16="http://schemas.microsoft.com/office/drawing/2014/main" id="{82D9AFD1-B27F-0A46-A530-99514880A2BA}"/>
              </a:ext>
            </a:extLst>
          </p:cNvPr>
          <p:cNvCxnSpPr>
            <a:cxnSpLocks/>
            <a:stCxn id="397" idx="2"/>
          </p:cNvCxnSpPr>
          <p:nvPr/>
        </p:nvCxnSpPr>
        <p:spPr>
          <a:xfrm>
            <a:off x="3835800" y="2579475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381" name="Freeform 32">
            <a:extLst>
              <a:ext uri="{FF2B5EF4-FFF2-40B4-BE49-F238E27FC236}">
                <a16:creationId xmlns:a16="http://schemas.microsoft.com/office/drawing/2014/main" id="{B5A5107C-C0FE-BF46-AB6C-2D7E6763105F}"/>
              </a:ext>
            </a:extLst>
          </p:cNvPr>
          <p:cNvSpPr/>
          <p:nvPr/>
        </p:nvSpPr>
        <p:spPr>
          <a:xfrm>
            <a:off x="4563885" y="2523843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82" name="Rectangle 74">
            <a:extLst>
              <a:ext uri="{FF2B5EF4-FFF2-40B4-BE49-F238E27FC236}">
                <a16:creationId xmlns:a16="http://schemas.microsoft.com/office/drawing/2014/main" id="{00AC847D-7636-ED4D-BAA0-44C752D2B189}"/>
              </a:ext>
            </a:extLst>
          </p:cNvPr>
          <p:cNvSpPr/>
          <p:nvPr/>
        </p:nvSpPr>
        <p:spPr>
          <a:xfrm>
            <a:off x="1146764" y="2768180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97" name="TextBox 396">
            <a:extLst>
              <a:ext uri="{FF2B5EF4-FFF2-40B4-BE49-F238E27FC236}">
                <a16:creationId xmlns:a16="http://schemas.microsoft.com/office/drawing/2014/main" id="{1AFBF651-31BA-E747-86DF-D760C59AC7DB}"/>
              </a:ext>
            </a:extLst>
          </p:cNvPr>
          <p:cNvSpPr txBox="1"/>
          <p:nvPr/>
        </p:nvSpPr>
        <p:spPr>
          <a:xfrm>
            <a:off x="3596903" y="2217644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400" name="TextBox 399">
            <a:extLst>
              <a:ext uri="{FF2B5EF4-FFF2-40B4-BE49-F238E27FC236}">
                <a16:creationId xmlns:a16="http://schemas.microsoft.com/office/drawing/2014/main" id="{8BE17CD1-39DC-724C-A313-2F118602089F}"/>
              </a:ext>
            </a:extLst>
          </p:cNvPr>
          <p:cNvSpPr txBox="1"/>
          <p:nvPr/>
        </p:nvSpPr>
        <p:spPr>
          <a:xfrm>
            <a:off x="1588168" y="3502223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437" name="Straight Arrow Connector 78">
            <a:extLst>
              <a:ext uri="{FF2B5EF4-FFF2-40B4-BE49-F238E27FC236}">
                <a16:creationId xmlns:a16="http://schemas.microsoft.com/office/drawing/2014/main" id="{6AE059B2-4F60-3041-9E84-6EEB306EB0EA}"/>
              </a:ext>
            </a:extLst>
          </p:cNvPr>
          <p:cNvCxnSpPr/>
          <p:nvPr/>
        </p:nvCxnSpPr>
        <p:spPr>
          <a:xfrm>
            <a:off x="421033" y="3452893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7CB8A28-471B-F34C-A27F-E57BAA5F3B06}"/>
              </a:ext>
            </a:extLst>
          </p:cNvPr>
          <p:cNvGrpSpPr/>
          <p:nvPr/>
        </p:nvGrpSpPr>
        <p:grpSpPr>
          <a:xfrm>
            <a:off x="-109937" y="1741277"/>
            <a:ext cx="3151946" cy="2017893"/>
            <a:chOff x="-109937" y="1741277"/>
            <a:chExt cx="3151946" cy="2017893"/>
          </a:xfrm>
        </p:grpSpPr>
        <p:sp>
          <p:nvSpPr>
            <p:cNvPr id="439" name="Rectangle 74">
              <a:extLst>
                <a:ext uri="{FF2B5EF4-FFF2-40B4-BE49-F238E27FC236}">
                  <a16:creationId xmlns:a16="http://schemas.microsoft.com/office/drawing/2014/main" id="{8D76EF47-8E14-694A-A4A1-F9CA1AD32EBF}"/>
                </a:ext>
              </a:extLst>
            </p:cNvPr>
            <p:cNvSpPr/>
            <p:nvPr/>
          </p:nvSpPr>
          <p:spPr>
            <a:xfrm>
              <a:off x="-109937" y="2497112"/>
              <a:ext cx="132442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b="1" i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y</a:t>
              </a:r>
              <a:endParaRPr lang="ko-KR" altLang="ko-KR" sz="2000" b="1" i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102C477-5D02-B444-AA11-6681B858BD0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28875" y="2876256"/>
              <a:ext cx="717889" cy="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oval" w="med" len="med"/>
              <a:tailEnd type="none" w="med" len="med"/>
            </a:ln>
            <a:effectLst/>
          </p:spPr>
        </p:cxnSp>
        <p:cxnSp>
          <p:nvCxnSpPr>
            <p:cNvPr id="440" name="Straight Connector 439">
              <a:extLst>
                <a:ext uri="{FF2B5EF4-FFF2-40B4-BE49-F238E27FC236}">
                  <a16:creationId xmlns:a16="http://schemas.microsoft.com/office/drawing/2014/main" id="{6C7BF54A-3B85-034A-979B-69A12AC6E44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46764" y="2876256"/>
              <a:ext cx="0" cy="563102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41" name="Rectangle 74">
              <a:extLst>
                <a:ext uri="{FF2B5EF4-FFF2-40B4-BE49-F238E27FC236}">
                  <a16:creationId xmlns:a16="http://schemas.microsoft.com/office/drawing/2014/main" id="{13C2D869-906F-3940-BDD1-4E075A14EB86}"/>
                </a:ext>
              </a:extLst>
            </p:cNvPr>
            <p:cNvSpPr/>
            <p:nvPr/>
          </p:nvSpPr>
          <p:spPr>
            <a:xfrm>
              <a:off x="472736" y="3359060"/>
              <a:ext cx="132442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b="1" i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x</a:t>
              </a:r>
              <a:endParaRPr lang="ko-KR" altLang="ko-KR" sz="2000" b="1" i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42" name="Rectangle 74">
              <a:extLst>
                <a:ext uri="{FF2B5EF4-FFF2-40B4-BE49-F238E27FC236}">
                  <a16:creationId xmlns:a16="http://schemas.microsoft.com/office/drawing/2014/main" id="{391E8FAD-7744-C24B-B07E-5BD020498694}"/>
                </a:ext>
              </a:extLst>
            </p:cNvPr>
            <p:cNvSpPr/>
            <p:nvPr/>
          </p:nvSpPr>
          <p:spPr>
            <a:xfrm>
              <a:off x="-76200" y="1741277"/>
              <a:ext cx="3118209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b="1" i="1" dirty="0">
                  <a:solidFill>
                    <a:srgbClr val="7030A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There are </a:t>
              </a:r>
              <a:r>
                <a:rPr lang="en-US" altLang="ko-KR" sz="2000" b="1" i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y</a:t>
              </a:r>
              <a:r>
                <a:rPr lang="en-US" altLang="ko-KR" sz="2000" b="1" i="1" dirty="0">
                  <a:solidFill>
                    <a:srgbClr val="7030A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cells</a:t>
              </a:r>
              <a:br>
                <a:rPr lang="en-US" altLang="ko-KR" sz="2000" b="1" i="1" dirty="0">
                  <a:solidFill>
                    <a:srgbClr val="7030A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</a:br>
              <a:r>
                <a:rPr lang="en-US" altLang="ko-KR" sz="2000" b="1" i="1" dirty="0">
                  <a:solidFill>
                    <a:srgbClr val="7030A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whose V</a:t>
              </a:r>
              <a:r>
                <a:rPr lang="en-US" altLang="ko-KR" sz="2000" b="1" i="1" baseline="-25000" dirty="0">
                  <a:solidFill>
                    <a:srgbClr val="7030A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r>
                <a:rPr lang="en-US" altLang="ko-KR" sz="2000" b="1" i="1" dirty="0">
                  <a:solidFill>
                    <a:srgbClr val="7030A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= </a:t>
              </a:r>
              <a:r>
                <a:rPr lang="en-US" altLang="ko-KR" sz="2000" b="1" i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x</a:t>
              </a:r>
              <a:r>
                <a:rPr lang="en-US" altLang="ko-KR" sz="2000" b="1" i="1" dirty="0">
                  <a:solidFill>
                    <a:srgbClr val="7030A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V </a:t>
              </a:r>
              <a:endParaRPr lang="ko-KR" altLang="ko-KR" sz="2000" b="1" i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1684290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V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TH</a:t>
            </a:r>
            <a:r>
              <a:rPr lang="en-US" altLang="en-US" dirty="0">
                <a:ea typeface="ＭＳ Ｐゴシック" panose="020B0600070205080204" pitchFamily="34" charset="-128"/>
              </a:rPr>
              <a:t> Distribution of MLC NAND Flash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Multi-level cell (MLC) technique</a:t>
            </a:r>
          </a:p>
          <a:p>
            <a:pPr lvl="1"/>
            <a:r>
              <a:rPr lang="en-CH" dirty="0">
                <a:solidFill>
                  <a:srgbClr val="0070C0"/>
                </a:solidFill>
              </a:rPr>
              <a:t>2</a:t>
            </a:r>
            <a:r>
              <a:rPr lang="en-CH" i="1" baseline="30000" dirty="0">
                <a:solidFill>
                  <a:srgbClr val="0070C0"/>
                </a:solidFill>
              </a:rPr>
              <a:t>m</a:t>
            </a:r>
            <a:r>
              <a:rPr lang="en-CH" dirty="0">
                <a:solidFill>
                  <a:srgbClr val="0070C0"/>
                </a:solidFill>
              </a:rPr>
              <a:t> V</a:t>
            </a:r>
            <a:r>
              <a:rPr lang="en-CH" baseline="-25000" dirty="0">
                <a:solidFill>
                  <a:srgbClr val="0070C0"/>
                </a:solidFill>
              </a:rPr>
              <a:t>TH</a:t>
            </a:r>
            <a:r>
              <a:rPr lang="en-CH" baseline="30000" dirty="0">
                <a:solidFill>
                  <a:srgbClr val="0070C0"/>
                </a:solidFill>
              </a:rPr>
              <a:t> </a:t>
            </a:r>
            <a:r>
              <a:rPr lang="en-CH" dirty="0">
                <a:solidFill>
                  <a:srgbClr val="0070C0"/>
                </a:solidFill>
              </a:rPr>
              <a:t>states </a:t>
            </a:r>
            <a:r>
              <a:rPr lang="en-CH" dirty="0"/>
              <a:t>required to store </a:t>
            </a:r>
            <a:r>
              <a:rPr lang="en-CH" i="1" dirty="0">
                <a:solidFill>
                  <a:srgbClr val="0070C0"/>
                </a:solidFill>
              </a:rPr>
              <a:t>m</a:t>
            </a:r>
            <a:r>
              <a:rPr lang="en-CH" dirty="0">
                <a:solidFill>
                  <a:srgbClr val="0070C0"/>
                </a:solidFill>
              </a:rPr>
              <a:t> bits</a:t>
            </a:r>
            <a:r>
              <a:rPr lang="en-CH" dirty="0"/>
              <a:t> in a single flash cell</a:t>
            </a:r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r>
              <a:rPr lang="en-CH" dirty="0">
                <a:solidFill>
                  <a:srgbClr val="C00000"/>
                </a:solidFill>
              </a:rPr>
              <a:t>Limited width</a:t>
            </a:r>
            <a:r>
              <a:rPr lang="en-CH" dirty="0"/>
              <a:t> of the V</a:t>
            </a:r>
            <a:r>
              <a:rPr lang="en-CH" baseline="-25000" dirty="0"/>
              <a:t>TH</a:t>
            </a:r>
            <a:r>
              <a:rPr lang="en-CH" dirty="0"/>
              <a:t> window: Need to</a:t>
            </a:r>
          </a:p>
          <a:p>
            <a:pPr lvl="1"/>
            <a:r>
              <a:rPr lang="en-CH" dirty="0"/>
              <a:t>Make each V</a:t>
            </a:r>
            <a:r>
              <a:rPr lang="en-CH" baseline="-25000" dirty="0"/>
              <a:t>TH</a:t>
            </a:r>
            <a:r>
              <a:rPr lang="en-CH" dirty="0"/>
              <a:t> state </a:t>
            </a:r>
            <a:r>
              <a:rPr lang="en-CH" dirty="0">
                <a:solidFill>
                  <a:srgbClr val="0070C0"/>
                </a:solidFill>
              </a:rPr>
              <a:t>narrow</a:t>
            </a:r>
          </a:p>
          <a:p>
            <a:pPr lvl="1"/>
            <a:r>
              <a:rPr lang="en-CH" dirty="0"/>
              <a:t>Guarantee</a:t>
            </a:r>
            <a:r>
              <a:rPr lang="en-CH" dirty="0">
                <a:solidFill>
                  <a:srgbClr val="C00000"/>
                </a:solidFill>
              </a:rPr>
              <a:t> </a:t>
            </a:r>
            <a:r>
              <a:rPr lang="en-CH" dirty="0">
                <a:solidFill>
                  <a:srgbClr val="0070C0"/>
                </a:solidFill>
              </a:rPr>
              <a:t>sufficient margins </a:t>
            </a:r>
            <a:r>
              <a:rPr lang="en-CH" dirty="0"/>
              <a:t>b/w</a:t>
            </a:r>
            <a:r>
              <a:rPr lang="en-CH" dirty="0">
                <a:solidFill>
                  <a:srgbClr val="C00000"/>
                </a:solidFill>
              </a:rPr>
              <a:t> </a:t>
            </a:r>
            <a:r>
              <a:rPr lang="en-CH" dirty="0">
                <a:solidFill>
                  <a:srgbClr val="0070C0"/>
                </a:solidFill>
              </a:rPr>
              <a:t>adjacent V</a:t>
            </a:r>
            <a:r>
              <a:rPr lang="en-CH" baseline="-25000" dirty="0">
                <a:solidFill>
                  <a:srgbClr val="0070C0"/>
                </a:solidFill>
              </a:rPr>
              <a:t>TH</a:t>
            </a:r>
            <a:r>
              <a:rPr lang="en-CH" dirty="0">
                <a:solidFill>
                  <a:srgbClr val="0070C0"/>
                </a:solidFill>
              </a:rPr>
              <a:t> states</a:t>
            </a:r>
          </a:p>
        </p:txBody>
      </p:sp>
      <p:cxnSp>
        <p:nvCxnSpPr>
          <p:cNvPr id="329" name="직선 연결선 22">
            <a:extLst>
              <a:ext uri="{FF2B5EF4-FFF2-40B4-BE49-F238E27FC236}">
                <a16:creationId xmlns:a16="http://schemas.microsoft.com/office/drawing/2014/main" id="{066A6788-045B-214B-A371-2E67C04F4D98}"/>
              </a:ext>
            </a:extLst>
          </p:cNvPr>
          <p:cNvCxnSpPr/>
          <p:nvPr/>
        </p:nvCxnSpPr>
        <p:spPr>
          <a:xfrm>
            <a:off x="4830431" y="3810000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330" name="Rectangle 60">
            <a:extLst>
              <a:ext uri="{FF2B5EF4-FFF2-40B4-BE49-F238E27FC236}">
                <a16:creationId xmlns:a16="http://schemas.microsoft.com/office/drawing/2014/main" id="{F051B55A-2633-6844-A604-361417A06FF8}"/>
              </a:ext>
            </a:extLst>
          </p:cNvPr>
          <p:cNvSpPr/>
          <p:nvPr/>
        </p:nvSpPr>
        <p:spPr>
          <a:xfrm rot="16200000">
            <a:off x="-315881" y="2799807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1" name="Rectangle 74">
            <a:extLst>
              <a:ext uri="{FF2B5EF4-FFF2-40B4-BE49-F238E27FC236}">
                <a16:creationId xmlns:a16="http://schemas.microsoft.com/office/drawing/2014/main" id="{7E12F77F-E7A7-ED43-8EE8-EA4BF4612139}"/>
              </a:ext>
            </a:extLst>
          </p:cNvPr>
          <p:cNvSpPr/>
          <p:nvPr/>
        </p:nvSpPr>
        <p:spPr>
          <a:xfrm>
            <a:off x="636957" y="2752107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2" name="Freeform 32">
            <a:extLst>
              <a:ext uri="{FF2B5EF4-FFF2-40B4-BE49-F238E27FC236}">
                <a16:creationId xmlns:a16="http://schemas.microsoft.com/office/drawing/2014/main" id="{B598EA4B-13E6-5A48-ABB4-90DBBEB3F3DF}"/>
              </a:ext>
            </a:extLst>
          </p:cNvPr>
          <p:cNvSpPr/>
          <p:nvPr/>
        </p:nvSpPr>
        <p:spPr>
          <a:xfrm>
            <a:off x="62398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33" name="TextBox 332">
            <a:extLst>
              <a:ext uri="{FF2B5EF4-FFF2-40B4-BE49-F238E27FC236}">
                <a16:creationId xmlns:a16="http://schemas.microsoft.com/office/drawing/2014/main" id="{550E7E59-EB87-204A-81CD-5CA615998EE6}"/>
              </a:ext>
            </a:extLst>
          </p:cNvPr>
          <p:cNvSpPr txBox="1"/>
          <p:nvPr/>
        </p:nvSpPr>
        <p:spPr>
          <a:xfrm>
            <a:off x="78784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cxnSp>
        <p:nvCxnSpPr>
          <p:cNvPr id="334" name="직선 화살표 연결선 450">
            <a:extLst>
              <a:ext uri="{FF2B5EF4-FFF2-40B4-BE49-F238E27FC236}">
                <a16:creationId xmlns:a16="http://schemas.microsoft.com/office/drawing/2014/main" id="{8730E3F9-F324-F149-9A62-10A08863B9F3}"/>
              </a:ext>
            </a:extLst>
          </p:cNvPr>
          <p:cNvCxnSpPr/>
          <p:nvPr/>
        </p:nvCxnSpPr>
        <p:spPr>
          <a:xfrm>
            <a:off x="1231139" y="3584648"/>
            <a:ext cx="421130" cy="0"/>
          </a:xfrm>
          <a:prstGeom prst="straightConnector1">
            <a:avLst/>
          </a:prstGeom>
          <a:noFill/>
          <a:ln w="19050" cap="flat" cmpd="sng" algn="ctr">
            <a:solidFill>
              <a:srgbClr val="4472C4"/>
            </a:solidFill>
            <a:prstDash val="solid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335" name="Rectangle 74">
            <a:extLst>
              <a:ext uri="{FF2B5EF4-FFF2-40B4-BE49-F238E27FC236}">
                <a16:creationId xmlns:a16="http://schemas.microsoft.com/office/drawing/2014/main" id="{8C6C70BF-A175-DD45-A1FA-FA1C710275B5}"/>
              </a:ext>
            </a:extLst>
          </p:cNvPr>
          <p:cNvSpPr/>
          <p:nvPr/>
        </p:nvSpPr>
        <p:spPr>
          <a:xfrm>
            <a:off x="1625109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6" name="Freeform 32">
            <a:extLst>
              <a:ext uri="{FF2B5EF4-FFF2-40B4-BE49-F238E27FC236}">
                <a16:creationId xmlns:a16="http://schemas.microsoft.com/office/drawing/2014/main" id="{0EAAE749-AF01-3643-AB48-CE338DB94B46}"/>
              </a:ext>
            </a:extLst>
          </p:cNvPr>
          <p:cNvSpPr/>
          <p:nvPr/>
        </p:nvSpPr>
        <p:spPr>
          <a:xfrm>
            <a:off x="1612139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" name="TextBox 336">
            <a:extLst>
              <a:ext uri="{FF2B5EF4-FFF2-40B4-BE49-F238E27FC236}">
                <a16:creationId xmlns:a16="http://schemas.microsoft.com/office/drawing/2014/main" id="{49C8521B-B351-9E41-958F-B1E299B9C2D1}"/>
              </a:ext>
            </a:extLst>
          </p:cNvPr>
          <p:cNvSpPr txBox="1"/>
          <p:nvPr/>
        </p:nvSpPr>
        <p:spPr>
          <a:xfrm>
            <a:off x="1775991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338" name="Rectangle 74">
            <a:extLst>
              <a:ext uri="{FF2B5EF4-FFF2-40B4-BE49-F238E27FC236}">
                <a16:creationId xmlns:a16="http://schemas.microsoft.com/office/drawing/2014/main" id="{9E588A6A-74FB-8C43-BF8A-E12CC7BA5B1A}"/>
              </a:ext>
            </a:extLst>
          </p:cNvPr>
          <p:cNvSpPr/>
          <p:nvPr/>
        </p:nvSpPr>
        <p:spPr>
          <a:xfrm>
            <a:off x="2613258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9" name="Freeform 32">
            <a:extLst>
              <a:ext uri="{FF2B5EF4-FFF2-40B4-BE49-F238E27FC236}">
                <a16:creationId xmlns:a16="http://schemas.microsoft.com/office/drawing/2014/main" id="{3F5F0AA5-73CF-8D4A-918C-FBABB5571A9A}"/>
              </a:ext>
            </a:extLst>
          </p:cNvPr>
          <p:cNvSpPr/>
          <p:nvPr/>
        </p:nvSpPr>
        <p:spPr>
          <a:xfrm>
            <a:off x="2600288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DBB9F2AA-68CF-A24F-9266-74A9563C70DA}"/>
              </a:ext>
            </a:extLst>
          </p:cNvPr>
          <p:cNvSpPr txBox="1"/>
          <p:nvPr/>
        </p:nvSpPr>
        <p:spPr>
          <a:xfrm>
            <a:off x="2764141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341" name="Rectangle 74">
            <a:extLst>
              <a:ext uri="{FF2B5EF4-FFF2-40B4-BE49-F238E27FC236}">
                <a16:creationId xmlns:a16="http://schemas.microsoft.com/office/drawing/2014/main" id="{8BDBA6F4-6CE9-3746-9D6B-A0E1C1FA6466}"/>
              </a:ext>
            </a:extLst>
          </p:cNvPr>
          <p:cNvSpPr/>
          <p:nvPr/>
        </p:nvSpPr>
        <p:spPr>
          <a:xfrm>
            <a:off x="3601409" y="2720573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42" name="Freeform 32">
            <a:extLst>
              <a:ext uri="{FF2B5EF4-FFF2-40B4-BE49-F238E27FC236}">
                <a16:creationId xmlns:a16="http://schemas.microsoft.com/office/drawing/2014/main" id="{6CE81EE6-1523-EB43-85A5-29788D474FE1}"/>
              </a:ext>
            </a:extLst>
          </p:cNvPr>
          <p:cNvSpPr/>
          <p:nvPr/>
        </p:nvSpPr>
        <p:spPr>
          <a:xfrm>
            <a:off x="358843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3" name="TextBox 342">
            <a:extLst>
              <a:ext uri="{FF2B5EF4-FFF2-40B4-BE49-F238E27FC236}">
                <a16:creationId xmlns:a16="http://schemas.microsoft.com/office/drawing/2014/main" id="{67B4FB25-73CF-7149-BEBD-8B724CAFE85E}"/>
              </a:ext>
            </a:extLst>
          </p:cNvPr>
          <p:cNvSpPr txBox="1"/>
          <p:nvPr/>
        </p:nvSpPr>
        <p:spPr>
          <a:xfrm>
            <a:off x="3752291" y="3034330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344" name="Rectangle 74">
            <a:extLst>
              <a:ext uri="{FF2B5EF4-FFF2-40B4-BE49-F238E27FC236}">
                <a16:creationId xmlns:a16="http://schemas.microsoft.com/office/drawing/2014/main" id="{4450EB36-E7E5-9E47-950D-6083FC6A5624}"/>
              </a:ext>
            </a:extLst>
          </p:cNvPr>
          <p:cNvSpPr/>
          <p:nvPr/>
        </p:nvSpPr>
        <p:spPr>
          <a:xfrm>
            <a:off x="4473839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45" name="Freeform 32">
            <a:extLst>
              <a:ext uri="{FF2B5EF4-FFF2-40B4-BE49-F238E27FC236}">
                <a16:creationId xmlns:a16="http://schemas.microsoft.com/office/drawing/2014/main" id="{6F6741F6-66EF-1844-A15E-BB9AA2285FA6}"/>
              </a:ext>
            </a:extLst>
          </p:cNvPr>
          <p:cNvSpPr/>
          <p:nvPr/>
        </p:nvSpPr>
        <p:spPr>
          <a:xfrm>
            <a:off x="4474026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6" name="TextBox 345">
            <a:extLst>
              <a:ext uri="{FF2B5EF4-FFF2-40B4-BE49-F238E27FC236}">
                <a16:creationId xmlns:a16="http://schemas.microsoft.com/office/drawing/2014/main" id="{24E874E0-8D94-B64A-91D9-0EBED2F5F1C5}"/>
              </a:ext>
            </a:extLst>
          </p:cNvPr>
          <p:cNvSpPr txBox="1"/>
          <p:nvPr/>
        </p:nvSpPr>
        <p:spPr>
          <a:xfrm>
            <a:off x="4637878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347" name="Straight Arrow Connector 59">
            <a:extLst>
              <a:ext uri="{FF2B5EF4-FFF2-40B4-BE49-F238E27FC236}">
                <a16:creationId xmlns:a16="http://schemas.microsoft.com/office/drawing/2014/main" id="{EF248D52-6A0F-664A-9787-BF3C9BDB9A0A}"/>
              </a:ext>
            </a:extLst>
          </p:cNvPr>
          <p:cNvCxnSpPr>
            <a:cxnSpLocks/>
          </p:cNvCxnSpPr>
          <p:nvPr/>
        </p:nvCxnSpPr>
        <p:spPr>
          <a:xfrm flipV="1">
            <a:off x="428877" y="1825177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348" name="그룹 43">
            <a:extLst>
              <a:ext uri="{FF2B5EF4-FFF2-40B4-BE49-F238E27FC236}">
                <a16:creationId xmlns:a16="http://schemas.microsoft.com/office/drawing/2014/main" id="{F4304EE3-1707-C24D-83C8-626CA2947EBE}"/>
              </a:ext>
            </a:extLst>
          </p:cNvPr>
          <p:cNvGrpSpPr/>
          <p:nvPr/>
        </p:nvGrpSpPr>
        <p:grpSpPr>
          <a:xfrm>
            <a:off x="1417380" y="2214434"/>
            <a:ext cx="5794612" cy="1229864"/>
            <a:chOff x="3739328" y="3344321"/>
            <a:chExt cx="4474781" cy="1217640"/>
          </a:xfrm>
        </p:grpSpPr>
        <p:cxnSp>
          <p:nvCxnSpPr>
            <p:cNvPr id="349" name="Straight Connector 62">
              <a:extLst>
                <a:ext uri="{FF2B5EF4-FFF2-40B4-BE49-F238E27FC236}">
                  <a16:creationId xmlns:a16="http://schemas.microsoft.com/office/drawing/2014/main" id="{36920654-5137-DB44-AE10-B76D47F91410}"/>
                </a:ext>
              </a:extLst>
            </p:cNvPr>
            <p:cNvCxnSpPr/>
            <p:nvPr/>
          </p:nvCxnSpPr>
          <p:spPr>
            <a:xfrm flipH="1">
              <a:off x="3739328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0" name="Straight Connector 65">
              <a:extLst>
                <a:ext uri="{FF2B5EF4-FFF2-40B4-BE49-F238E27FC236}">
                  <a16:creationId xmlns:a16="http://schemas.microsoft.com/office/drawing/2014/main" id="{5B7846CE-AA79-5848-AF02-33F3A5BD51C3}"/>
                </a:ext>
              </a:extLst>
            </p:cNvPr>
            <p:cNvCxnSpPr/>
            <p:nvPr/>
          </p:nvCxnSpPr>
          <p:spPr>
            <a:xfrm flipH="1">
              <a:off x="4489597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1" name="Straight Connector 68">
              <a:extLst>
                <a:ext uri="{FF2B5EF4-FFF2-40B4-BE49-F238E27FC236}">
                  <a16:creationId xmlns:a16="http://schemas.microsoft.com/office/drawing/2014/main" id="{669F729D-2EB4-8D47-969D-E5C52993EDE7}"/>
                </a:ext>
              </a:extLst>
            </p:cNvPr>
            <p:cNvCxnSpPr/>
            <p:nvPr/>
          </p:nvCxnSpPr>
          <p:spPr>
            <a:xfrm flipH="1">
              <a:off x="5239865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2" name="Straight Connector 68">
              <a:extLst>
                <a:ext uri="{FF2B5EF4-FFF2-40B4-BE49-F238E27FC236}">
                  <a16:creationId xmlns:a16="http://schemas.microsoft.com/office/drawing/2014/main" id="{09A578A5-CCA8-194A-86C7-E59A6CABE067}"/>
                </a:ext>
              </a:extLst>
            </p:cNvPr>
            <p:cNvCxnSpPr/>
            <p:nvPr/>
          </p:nvCxnSpPr>
          <p:spPr>
            <a:xfrm flipH="1">
              <a:off x="5992678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rgbClr val="BFBFBF"/>
              </a:solidFill>
              <a:prstDash val="sysDash"/>
            </a:ln>
            <a:effectLst/>
          </p:spPr>
        </p:cxnSp>
        <p:cxnSp>
          <p:nvCxnSpPr>
            <p:cNvPr id="353" name="Straight Connector 62">
              <a:extLst>
                <a:ext uri="{FF2B5EF4-FFF2-40B4-BE49-F238E27FC236}">
                  <a16:creationId xmlns:a16="http://schemas.microsoft.com/office/drawing/2014/main" id="{4A419C57-817F-C747-8DD0-FBEE62564762}"/>
                </a:ext>
              </a:extLst>
            </p:cNvPr>
            <p:cNvCxnSpPr/>
            <p:nvPr/>
          </p:nvCxnSpPr>
          <p:spPr>
            <a:xfrm flipH="1">
              <a:off x="6712449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4" name="Straight Connector 65">
              <a:extLst>
                <a:ext uri="{FF2B5EF4-FFF2-40B4-BE49-F238E27FC236}">
                  <a16:creationId xmlns:a16="http://schemas.microsoft.com/office/drawing/2014/main" id="{8945907E-EC44-E64A-A167-CA52F105BBFD}"/>
                </a:ext>
              </a:extLst>
            </p:cNvPr>
            <p:cNvCxnSpPr/>
            <p:nvPr/>
          </p:nvCxnSpPr>
          <p:spPr>
            <a:xfrm flipH="1">
              <a:off x="7462717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5" name="Straight Connector 68">
              <a:extLst>
                <a:ext uri="{FF2B5EF4-FFF2-40B4-BE49-F238E27FC236}">
                  <a16:creationId xmlns:a16="http://schemas.microsoft.com/office/drawing/2014/main" id="{31124471-C877-8242-AE2D-3839BAA41095}"/>
                </a:ext>
              </a:extLst>
            </p:cNvPr>
            <p:cNvCxnSpPr/>
            <p:nvPr/>
          </p:nvCxnSpPr>
          <p:spPr>
            <a:xfrm flipH="1">
              <a:off x="8212986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</p:grpSp>
      <p:sp>
        <p:nvSpPr>
          <p:cNvPr id="357" name="Rectangle 74">
            <a:extLst>
              <a:ext uri="{FF2B5EF4-FFF2-40B4-BE49-F238E27FC236}">
                <a16:creationId xmlns:a16="http://schemas.microsoft.com/office/drawing/2014/main" id="{2BB6F752-6832-6D44-8305-7498624FA88D}"/>
              </a:ext>
            </a:extLst>
          </p:cNvPr>
          <p:cNvSpPr/>
          <p:nvPr/>
        </p:nvSpPr>
        <p:spPr>
          <a:xfrm>
            <a:off x="5475148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58" name="Freeform 32">
            <a:extLst>
              <a:ext uri="{FF2B5EF4-FFF2-40B4-BE49-F238E27FC236}">
                <a16:creationId xmlns:a16="http://schemas.microsoft.com/office/drawing/2014/main" id="{CCBEA613-02D5-EC4C-9145-5638F91678A3}"/>
              </a:ext>
            </a:extLst>
          </p:cNvPr>
          <p:cNvSpPr/>
          <p:nvPr/>
        </p:nvSpPr>
        <p:spPr>
          <a:xfrm>
            <a:off x="5462176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158D0AD9-C248-544C-B76F-71C7BA4DDE2B}"/>
              </a:ext>
            </a:extLst>
          </p:cNvPr>
          <p:cNvSpPr txBox="1"/>
          <p:nvPr/>
        </p:nvSpPr>
        <p:spPr>
          <a:xfrm>
            <a:off x="562603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360" name="Rectangle 74">
            <a:extLst>
              <a:ext uri="{FF2B5EF4-FFF2-40B4-BE49-F238E27FC236}">
                <a16:creationId xmlns:a16="http://schemas.microsoft.com/office/drawing/2014/main" id="{3D5BB665-26DF-3A4E-8338-31F6B6BF0C8F}"/>
              </a:ext>
            </a:extLst>
          </p:cNvPr>
          <p:cNvSpPr/>
          <p:nvPr/>
        </p:nvSpPr>
        <p:spPr>
          <a:xfrm>
            <a:off x="6463297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61" name="Freeform 32">
            <a:extLst>
              <a:ext uri="{FF2B5EF4-FFF2-40B4-BE49-F238E27FC236}">
                <a16:creationId xmlns:a16="http://schemas.microsoft.com/office/drawing/2014/main" id="{C6832035-C135-B14E-B6F4-B843037260BA}"/>
              </a:ext>
            </a:extLst>
          </p:cNvPr>
          <p:cNvSpPr/>
          <p:nvPr/>
        </p:nvSpPr>
        <p:spPr>
          <a:xfrm>
            <a:off x="645032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62" name="TextBox 361">
            <a:extLst>
              <a:ext uri="{FF2B5EF4-FFF2-40B4-BE49-F238E27FC236}">
                <a16:creationId xmlns:a16="http://schemas.microsoft.com/office/drawing/2014/main" id="{DCF02209-4551-994D-875F-89C574F2070E}"/>
              </a:ext>
            </a:extLst>
          </p:cNvPr>
          <p:cNvSpPr txBox="1"/>
          <p:nvPr/>
        </p:nvSpPr>
        <p:spPr>
          <a:xfrm>
            <a:off x="661418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363" name="Rectangle 74">
            <a:extLst>
              <a:ext uri="{FF2B5EF4-FFF2-40B4-BE49-F238E27FC236}">
                <a16:creationId xmlns:a16="http://schemas.microsoft.com/office/drawing/2014/main" id="{981EE33D-43F6-D744-BFB0-3A658973BE8C}"/>
              </a:ext>
            </a:extLst>
          </p:cNvPr>
          <p:cNvSpPr/>
          <p:nvPr/>
        </p:nvSpPr>
        <p:spPr>
          <a:xfrm>
            <a:off x="7451448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64" name="Freeform 32">
            <a:extLst>
              <a:ext uri="{FF2B5EF4-FFF2-40B4-BE49-F238E27FC236}">
                <a16:creationId xmlns:a16="http://schemas.microsoft.com/office/drawing/2014/main" id="{E69A5696-D959-8340-B7C6-2848B91201F7}"/>
              </a:ext>
            </a:extLst>
          </p:cNvPr>
          <p:cNvSpPr/>
          <p:nvPr/>
        </p:nvSpPr>
        <p:spPr>
          <a:xfrm>
            <a:off x="743847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65" name="TextBox 364">
            <a:extLst>
              <a:ext uri="{FF2B5EF4-FFF2-40B4-BE49-F238E27FC236}">
                <a16:creationId xmlns:a16="http://schemas.microsoft.com/office/drawing/2014/main" id="{29146F9D-43A2-AF4C-B081-66B591496352}"/>
              </a:ext>
            </a:extLst>
          </p:cNvPr>
          <p:cNvSpPr txBox="1"/>
          <p:nvPr/>
        </p:nvSpPr>
        <p:spPr>
          <a:xfrm>
            <a:off x="760233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366" name="TextBox 365">
            <a:extLst>
              <a:ext uri="{FF2B5EF4-FFF2-40B4-BE49-F238E27FC236}">
                <a16:creationId xmlns:a16="http://schemas.microsoft.com/office/drawing/2014/main" id="{68364B95-44FC-3641-BC8A-160766193523}"/>
              </a:ext>
            </a:extLst>
          </p:cNvPr>
          <p:cNvSpPr txBox="1"/>
          <p:nvPr/>
        </p:nvSpPr>
        <p:spPr>
          <a:xfrm>
            <a:off x="450888" y="2484105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48CC7670-6616-2C42-92AC-052B9EC04297}"/>
              </a:ext>
            </a:extLst>
          </p:cNvPr>
          <p:cNvSpPr txBox="1"/>
          <p:nvPr/>
        </p:nvSpPr>
        <p:spPr>
          <a:xfrm>
            <a:off x="1005330" y="2484105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368" name="TextBox 367">
            <a:extLst>
              <a:ext uri="{FF2B5EF4-FFF2-40B4-BE49-F238E27FC236}">
                <a16:creationId xmlns:a16="http://schemas.microsoft.com/office/drawing/2014/main" id="{6DCD6B1E-3EB4-604E-A464-9FD565D8ABC6}"/>
              </a:ext>
            </a:extLst>
          </p:cNvPr>
          <p:cNvSpPr txBox="1"/>
          <p:nvPr/>
        </p:nvSpPr>
        <p:spPr>
          <a:xfrm>
            <a:off x="731637" y="1976628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369" name="Straight Arrow Connector 78">
            <a:extLst>
              <a:ext uri="{FF2B5EF4-FFF2-40B4-BE49-F238E27FC236}">
                <a16:creationId xmlns:a16="http://schemas.microsoft.com/office/drawing/2014/main" id="{652B211F-2D71-FC41-AA69-B25659B8D1F5}"/>
              </a:ext>
            </a:extLst>
          </p:cNvPr>
          <p:cNvCxnSpPr/>
          <p:nvPr/>
        </p:nvCxnSpPr>
        <p:spPr>
          <a:xfrm>
            <a:off x="421033" y="3444223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402" name="그룹 91">
            <a:extLst>
              <a:ext uri="{FF2B5EF4-FFF2-40B4-BE49-F238E27FC236}">
                <a16:creationId xmlns:a16="http://schemas.microsoft.com/office/drawing/2014/main" id="{E124A173-12AB-1647-ACB7-B14876AEEDEF}"/>
              </a:ext>
            </a:extLst>
          </p:cNvPr>
          <p:cNvGrpSpPr/>
          <p:nvPr/>
        </p:nvGrpSpPr>
        <p:grpSpPr>
          <a:xfrm>
            <a:off x="8184183" y="3450897"/>
            <a:ext cx="798201" cy="374070"/>
            <a:chOff x="4245096" y="1892159"/>
            <a:chExt cx="616396" cy="277818"/>
          </a:xfrm>
        </p:grpSpPr>
        <p:sp>
          <p:nvSpPr>
            <p:cNvPr id="403" name="TextBox 402">
              <a:extLst>
                <a:ext uri="{FF2B5EF4-FFF2-40B4-BE49-F238E27FC236}">
                  <a16:creationId xmlns:a16="http://schemas.microsoft.com/office/drawing/2014/main" id="{BCD98967-6881-1E40-A939-BC5E113871B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04" name="TextBox 403">
              <a:extLst>
                <a:ext uri="{FF2B5EF4-FFF2-40B4-BE49-F238E27FC236}">
                  <a16:creationId xmlns:a16="http://schemas.microsoft.com/office/drawing/2014/main" id="{F13EE264-83FB-9044-B86C-69CA18D48A80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05" name="그룹 2">
            <a:extLst>
              <a:ext uri="{FF2B5EF4-FFF2-40B4-BE49-F238E27FC236}">
                <a16:creationId xmlns:a16="http://schemas.microsoft.com/office/drawing/2014/main" id="{4DA010CE-6F20-9F41-B392-EB530CB3DD00}"/>
              </a:ext>
            </a:extLst>
          </p:cNvPr>
          <p:cNvGrpSpPr/>
          <p:nvPr/>
        </p:nvGrpSpPr>
        <p:grpSpPr>
          <a:xfrm>
            <a:off x="1549675" y="3404256"/>
            <a:ext cx="1498326" cy="374070"/>
            <a:chOff x="3841490" y="4538460"/>
            <a:chExt cx="1157054" cy="266110"/>
          </a:xfrm>
        </p:grpSpPr>
        <p:sp>
          <p:nvSpPr>
            <p:cNvPr id="406" name="Rectangle 79">
              <a:extLst>
                <a:ext uri="{FF2B5EF4-FFF2-40B4-BE49-F238E27FC236}">
                  <a16:creationId xmlns:a16="http://schemas.microsoft.com/office/drawing/2014/main" id="{8D51728B-B2CB-2843-B0F5-833047F8EED9}"/>
                </a:ext>
              </a:extLst>
            </p:cNvPr>
            <p:cNvSpPr/>
            <p:nvPr/>
          </p:nvSpPr>
          <p:spPr>
            <a:xfrm>
              <a:off x="4219059" y="4607660"/>
              <a:ext cx="779485" cy="132895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none" lIns="0" tIns="0" rIns="0" bIns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margin </a:t>
              </a:r>
              <a:endParaRPr kumimoji="0" lang="ko-KR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grpSp>
          <p:nvGrpSpPr>
            <p:cNvPr id="407" name="그룹 94">
              <a:extLst>
                <a:ext uri="{FF2B5EF4-FFF2-40B4-BE49-F238E27FC236}">
                  <a16:creationId xmlns:a16="http://schemas.microsoft.com/office/drawing/2014/main" id="{5198A7AC-27FA-0840-A88A-7CE718A31252}"/>
                </a:ext>
              </a:extLst>
            </p:cNvPr>
            <p:cNvGrpSpPr/>
            <p:nvPr/>
          </p:nvGrpSpPr>
          <p:grpSpPr>
            <a:xfrm>
              <a:off x="3841490" y="4538460"/>
              <a:ext cx="616396" cy="266110"/>
              <a:chOff x="4245096" y="1892159"/>
              <a:chExt cx="616396" cy="277818"/>
            </a:xfrm>
          </p:grpSpPr>
          <p:sp>
            <p:nvSpPr>
              <p:cNvPr id="408" name="TextBox 407">
                <a:extLst>
                  <a:ext uri="{FF2B5EF4-FFF2-40B4-BE49-F238E27FC236}">
                    <a16:creationId xmlns:a16="http://schemas.microsoft.com/office/drawing/2014/main" id="{0792E318-6174-8145-B161-3A25DD3C8475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kumimoji="0" lang="ko-KR" altLang="en-US" sz="1600" b="1" i="0" u="none" strike="noStrike" kern="0" cap="none" spc="0" normalizeH="0" baseline="-2500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9" name="TextBox 408">
                <a:extLst>
                  <a:ext uri="{FF2B5EF4-FFF2-40B4-BE49-F238E27FC236}">
                    <a16:creationId xmlns:a16="http://schemas.microsoft.com/office/drawing/2014/main" id="{C0C61F1C-5277-654F-A558-0F5F292CAE67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kumimoji="0" lang="ko-KR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</p:grpSp>
      <p:cxnSp>
        <p:nvCxnSpPr>
          <p:cNvPr id="415" name="직선 화살표 연결선 451">
            <a:extLst>
              <a:ext uri="{FF2B5EF4-FFF2-40B4-BE49-F238E27FC236}">
                <a16:creationId xmlns:a16="http://schemas.microsoft.com/office/drawing/2014/main" id="{0518F1AA-601C-AA44-86B2-A97C80248B23}"/>
              </a:ext>
            </a:extLst>
          </p:cNvPr>
          <p:cNvCxnSpPr>
            <a:cxnSpLocks/>
            <a:stCxn id="331" idx="0"/>
            <a:endCxn id="368" idx="2"/>
          </p:cNvCxnSpPr>
          <p:nvPr/>
        </p:nvCxnSpPr>
        <p:spPr>
          <a:xfrm flipV="1">
            <a:off x="970381" y="2197906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416" name="그룹 103">
            <a:extLst>
              <a:ext uri="{FF2B5EF4-FFF2-40B4-BE49-F238E27FC236}">
                <a16:creationId xmlns:a16="http://schemas.microsoft.com/office/drawing/2014/main" id="{7C687A22-C9F6-8348-A6F6-02977593A16B}"/>
              </a:ext>
            </a:extLst>
          </p:cNvPr>
          <p:cNvGrpSpPr/>
          <p:nvPr/>
        </p:nvGrpSpPr>
        <p:grpSpPr>
          <a:xfrm>
            <a:off x="1075309" y="1834249"/>
            <a:ext cx="798201" cy="374070"/>
            <a:chOff x="4245096" y="1892159"/>
            <a:chExt cx="616396" cy="277818"/>
          </a:xfrm>
        </p:grpSpPr>
        <p:sp>
          <p:nvSpPr>
            <p:cNvPr id="417" name="TextBox 416">
              <a:extLst>
                <a:ext uri="{FF2B5EF4-FFF2-40B4-BE49-F238E27FC236}">
                  <a16:creationId xmlns:a16="http://schemas.microsoft.com/office/drawing/2014/main" id="{045488EB-3871-B74A-A4B1-EC9051E1CCF1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18" name="TextBox 417">
              <a:extLst>
                <a:ext uri="{FF2B5EF4-FFF2-40B4-BE49-F238E27FC236}">
                  <a16:creationId xmlns:a16="http://schemas.microsoft.com/office/drawing/2014/main" id="{28CC06A9-EB94-DA46-959C-87A75B0965F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19" name="그룹 106">
            <a:extLst>
              <a:ext uri="{FF2B5EF4-FFF2-40B4-BE49-F238E27FC236}">
                <a16:creationId xmlns:a16="http://schemas.microsoft.com/office/drawing/2014/main" id="{88395E8B-4041-C449-AFC7-E85A39F949D2}"/>
              </a:ext>
            </a:extLst>
          </p:cNvPr>
          <p:cNvGrpSpPr/>
          <p:nvPr/>
        </p:nvGrpSpPr>
        <p:grpSpPr>
          <a:xfrm>
            <a:off x="2024330" y="1834249"/>
            <a:ext cx="798201" cy="374070"/>
            <a:chOff x="4245096" y="1892159"/>
            <a:chExt cx="616396" cy="277818"/>
          </a:xfrm>
        </p:grpSpPr>
        <p:sp>
          <p:nvSpPr>
            <p:cNvPr id="420" name="TextBox 419">
              <a:extLst>
                <a:ext uri="{FF2B5EF4-FFF2-40B4-BE49-F238E27FC236}">
                  <a16:creationId xmlns:a16="http://schemas.microsoft.com/office/drawing/2014/main" id="{3FDCC3A8-A643-4846-BB80-F70FC3031D0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21" name="TextBox 420">
              <a:extLst>
                <a:ext uri="{FF2B5EF4-FFF2-40B4-BE49-F238E27FC236}">
                  <a16:creationId xmlns:a16="http://schemas.microsoft.com/office/drawing/2014/main" id="{5F8CDC8E-FCF1-A046-AE0A-582AB6234EF7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2" name="그룹 109">
            <a:extLst>
              <a:ext uri="{FF2B5EF4-FFF2-40B4-BE49-F238E27FC236}">
                <a16:creationId xmlns:a16="http://schemas.microsoft.com/office/drawing/2014/main" id="{D6ECBD56-D558-0749-9581-360EB495F1C5}"/>
              </a:ext>
            </a:extLst>
          </p:cNvPr>
          <p:cNvGrpSpPr/>
          <p:nvPr/>
        </p:nvGrpSpPr>
        <p:grpSpPr>
          <a:xfrm>
            <a:off x="3010288" y="1834249"/>
            <a:ext cx="798201" cy="374070"/>
            <a:chOff x="4245096" y="1892159"/>
            <a:chExt cx="616396" cy="277818"/>
          </a:xfrm>
        </p:grpSpPr>
        <p:sp>
          <p:nvSpPr>
            <p:cNvPr id="423" name="TextBox 422">
              <a:extLst>
                <a:ext uri="{FF2B5EF4-FFF2-40B4-BE49-F238E27FC236}">
                  <a16:creationId xmlns:a16="http://schemas.microsoft.com/office/drawing/2014/main" id="{038CCA07-C070-8544-AAC5-F1DB4579781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24" name="TextBox 423">
              <a:extLst>
                <a:ext uri="{FF2B5EF4-FFF2-40B4-BE49-F238E27FC236}">
                  <a16:creationId xmlns:a16="http://schemas.microsoft.com/office/drawing/2014/main" id="{FA0BF1C0-112C-1F4C-AF3D-99E25B7E775A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5" name="그룹 112">
            <a:extLst>
              <a:ext uri="{FF2B5EF4-FFF2-40B4-BE49-F238E27FC236}">
                <a16:creationId xmlns:a16="http://schemas.microsoft.com/office/drawing/2014/main" id="{F9E3975B-68BB-9F4C-A803-28D0F8A2014D}"/>
              </a:ext>
            </a:extLst>
          </p:cNvPr>
          <p:cNvGrpSpPr/>
          <p:nvPr/>
        </p:nvGrpSpPr>
        <p:grpSpPr>
          <a:xfrm>
            <a:off x="3989108" y="1834249"/>
            <a:ext cx="798201" cy="374070"/>
            <a:chOff x="4245096" y="1892159"/>
            <a:chExt cx="616396" cy="277818"/>
          </a:xfrm>
        </p:grpSpPr>
        <p:sp>
          <p:nvSpPr>
            <p:cNvPr id="426" name="TextBox 425">
              <a:extLst>
                <a:ext uri="{FF2B5EF4-FFF2-40B4-BE49-F238E27FC236}">
                  <a16:creationId xmlns:a16="http://schemas.microsoft.com/office/drawing/2014/main" id="{9A374EB8-8720-1C4F-998F-36915774B18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27" name="TextBox 426">
              <a:extLst>
                <a:ext uri="{FF2B5EF4-FFF2-40B4-BE49-F238E27FC236}">
                  <a16:creationId xmlns:a16="http://schemas.microsoft.com/office/drawing/2014/main" id="{C019DCCB-3898-BE45-8C07-0B1D8707288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8" name="그룹 115">
            <a:extLst>
              <a:ext uri="{FF2B5EF4-FFF2-40B4-BE49-F238E27FC236}">
                <a16:creationId xmlns:a16="http://schemas.microsoft.com/office/drawing/2014/main" id="{C0EDEFDB-C64A-284F-8744-3855763342C2}"/>
              </a:ext>
            </a:extLst>
          </p:cNvPr>
          <p:cNvGrpSpPr/>
          <p:nvPr/>
        </p:nvGrpSpPr>
        <p:grpSpPr>
          <a:xfrm>
            <a:off x="4927501" y="1834249"/>
            <a:ext cx="798201" cy="374070"/>
            <a:chOff x="4245096" y="1892159"/>
            <a:chExt cx="616396" cy="277818"/>
          </a:xfrm>
        </p:grpSpPr>
        <p:sp>
          <p:nvSpPr>
            <p:cNvPr id="429" name="TextBox 428">
              <a:extLst>
                <a:ext uri="{FF2B5EF4-FFF2-40B4-BE49-F238E27FC236}">
                  <a16:creationId xmlns:a16="http://schemas.microsoft.com/office/drawing/2014/main" id="{3FAF4630-D703-9643-853A-F74616B687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30" name="TextBox 429">
              <a:extLst>
                <a:ext uri="{FF2B5EF4-FFF2-40B4-BE49-F238E27FC236}">
                  <a16:creationId xmlns:a16="http://schemas.microsoft.com/office/drawing/2014/main" id="{78B08B84-7A32-134B-BC9B-382175CFC3E9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31" name="그룹 118">
            <a:extLst>
              <a:ext uri="{FF2B5EF4-FFF2-40B4-BE49-F238E27FC236}">
                <a16:creationId xmlns:a16="http://schemas.microsoft.com/office/drawing/2014/main" id="{02B5378A-BC9C-A540-AB01-CFBDD9647028}"/>
              </a:ext>
            </a:extLst>
          </p:cNvPr>
          <p:cNvGrpSpPr/>
          <p:nvPr/>
        </p:nvGrpSpPr>
        <p:grpSpPr>
          <a:xfrm>
            <a:off x="5886336" y="1834249"/>
            <a:ext cx="798201" cy="374070"/>
            <a:chOff x="4245096" y="1892159"/>
            <a:chExt cx="616396" cy="277818"/>
          </a:xfrm>
        </p:grpSpPr>
        <p:sp>
          <p:nvSpPr>
            <p:cNvPr id="432" name="TextBox 431">
              <a:extLst>
                <a:ext uri="{FF2B5EF4-FFF2-40B4-BE49-F238E27FC236}">
                  <a16:creationId xmlns:a16="http://schemas.microsoft.com/office/drawing/2014/main" id="{D754B6C1-8E58-BC4F-A267-13481C06EC1C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33" name="TextBox 432">
              <a:extLst>
                <a:ext uri="{FF2B5EF4-FFF2-40B4-BE49-F238E27FC236}">
                  <a16:creationId xmlns:a16="http://schemas.microsoft.com/office/drawing/2014/main" id="{ED0B077A-CA79-364B-8080-73F9786DB8E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34" name="그룹 121">
            <a:extLst>
              <a:ext uri="{FF2B5EF4-FFF2-40B4-BE49-F238E27FC236}">
                <a16:creationId xmlns:a16="http://schemas.microsoft.com/office/drawing/2014/main" id="{25DC98EA-899C-5A4F-AA26-52AE375D5258}"/>
              </a:ext>
            </a:extLst>
          </p:cNvPr>
          <p:cNvGrpSpPr/>
          <p:nvPr/>
        </p:nvGrpSpPr>
        <p:grpSpPr>
          <a:xfrm>
            <a:off x="6849742" y="1834249"/>
            <a:ext cx="798201" cy="374070"/>
            <a:chOff x="4245096" y="1892159"/>
            <a:chExt cx="616396" cy="277818"/>
          </a:xfrm>
        </p:grpSpPr>
        <p:sp>
          <p:nvSpPr>
            <p:cNvPr id="435" name="TextBox 434">
              <a:extLst>
                <a:ext uri="{FF2B5EF4-FFF2-40B4-BE49-F238E27FC236}">
                  <a16:creationId xmlns:a16="http://schemas.microsoft.com/office/drawing/2014/main" id="{5258F454-72B5-704C-9CCE-DABBC27D1A4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36" name="TextBox 435">
              <a:extLst>
                <a:ext uri="{FF2B5EF4-FFF2-40B4-BE49-F238E27FC236}">
                  <a16:creationId xmlns:a16="http://schemas.microsoft.com/office/drawing/2014/main" id="{4DB522C2-C485-A547-8A0A-1C450AD6C049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0410953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V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TH</a:t>
            </a:r>
            <a:r>
              <a:rPr lang="en-US" altLang="en-US" dirty="0">
                <a:ea typeface="ＭＳ Ｐゴシック" panose="020B0600070205080204" pitchFamily="34" charset="-128"/>
              </a:rPr>
              <a:t> Distribution of MLC NAND Flash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Multi-level cell (MLC) technique</a:t>
            </a:r>
          </a:p>
          <a:p>
            <a:pPr lvl="1"/>
            <a:r>
              <a:rPr lang="en-CH" dirty="0">
                <a:solidFill>
                  <a:srgbClr val="0070C0"/>
                </a:solidFill>
              </a:rPr>
              <a:t>2</a:t>
            </a:r>
            <a:r>
              <a:rPr lang="en-CH" i="1" baseline="30000" dirty="0">
                <a:solidFill>
                  <a:srgbClr val="0070C0"/>
                </a:solidFill>
              </a:rPr>
              <a:t>m</a:t>
            </a:r>
            <a:r>
              <a:rPr lang="en-CH" dirty="0">
                <a:solidFill>
                  <a:srgbClr val="0070C0"/>
                </a:solidFill>
              </a:rPr>
              <a:t> V</a:t>
            </a:r>
            <a:r>
              <a:rPr lang="en-CH" baseline="-25000" dirty="0">
                <a:solidFill>
                  <a:srgbClr val="0070C0"/>
                </a:solidFill>
              </a:rPr>
              <a:t>TH</a:t>
            </a:r>
            <a:r>
              <a:rPr lang="en-CH" baseline="30000" dirty="0">
                <a:solidFill>
                  <a:srgbClr val="0070C0"/>
                </a:solidFill>
              </a:rPr>
              <a:t> </a:t>
            </a:r>
            <a:r>
              <a:rPr lang="en-CH" dirty="0">
                <a:solidFill>
                  <a:srgbClr val="0070C0"/>
                </a:solidFill>
              </a:rPr>
              <a:t>states </a:t>
            </a:r>
            <a:r>
              <a:rPr lang="en-CH" dirty="0"/>
              <a:t>required to store </a:t>
            </a:r>
            <a:r>
              <a:rPr lang="en-CH" i="1" dirty="0">
                <a:solidFill>
                  <a:srgbClr val="0070C0"/>
                </a:solidFill>
              </a:rPr>
              <a:t>m</a:t>
            </a:r>
            <a:r>
              <a:rPr lang="en-CH" dirty="0">
                <a:solidFill>
                  <a:srgbClr val="0070C0"/>
                </a:solidFill>
              </a:rPr>
              <a:t> bits</a:t>
            </a:r>
            <a:r>
              <a:rPr lang="en-CH" dirty="0"/>
              <a:t> in a single flash cell</a:t>
            </a:r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r>
              <a:rPr lang="en-CH" dirty="0">
                <a:solidFill>
                  <a:srgbClr val="C00000"/>
                </a:solidFill>
              </a:rPr>
              <a:t>Limited width</a:t>
            </a:r>
            <a:r>
              <a:rPr lang="en-CH" dirty="0"/>
              <a:t> of the V</a:t>
            </a:r>
            <a:r>
              <a:rPr lang="en-CH" baseline="-25000" dirty="0"/>
              <a:t>TH</a:t>
            </a:r>
            <a:r>
              <a:rPr lang="en-CH" dirty="0"/>
              <a:t> window: Need to</a:t>
            </a:r>
          </a:p>
          <a:p>
            <a:pPr lvl="1"/>
            <a:r>
              <a:rPr lang="en-CH" dirty="0"/>
              <a:t>Make each V</a:t>
            </a:r>
            <a:r>
              <a:rPr lang="en-CH" baseline="-25000" dirty="0"/>
              <a:t>TH</a:t>
            </a:r>
            <a:r>
              <a:rPr lang="en-CH" dirty="0"/>
              <a:t> state </a:t>
            </a:r>
            <a:r>
              <a:rPr lang="en-CH" dirty="0">
                <a:solidFill>
                  <a:srgbClr val="0070C0"/>
                </a:solidFill>
              </a:rPr>
              <a:t>narrow</a:t>
            </a:r>
          </a:p>
          <a:p>
            <a:pPr lvl="1"/>
            <a:r>
              <a:rPr lang="en-CH" dirty="0"/>
              <a:t>Guarantee</a:t>
            </a:r>
            <a:r>
              <a:rPr lang="en-CH" dirty="0">
                <a:solidFill>
                  <a:srgbClr val="C00000"/>
                </a:solidFill>
              </a:rPr>
              <a:t> </a:t>
            </a:r>
            <a:r>
              <a:rPr lang="en-CH" dirty="0">
                <a:solidFill>
                  <a:srgbClr val="0070C0"/>
                </a:solidFill>
              </a:rPr>
              <a:t>sufficient margins </a:t>
            </a:r>
            <a:r>
              <a:rPr lang="en-CH" dirty="0"/>
              <a:t>b/w</a:t>
            </a:r>
            <a:r>
              <a:rPr lang="en-CH" dirty="0">
                <a:solidFill>
                  <a:srgbClr val="C00000"/>
                </a:solidFill>
              </a:rPr>
              <a:t> </a:t>
            </a:r>
            <a:r>
              <a:rPr lang="en-CH" dirty="0">
                <a:solidFill>
                  <a:srgbClr val="0070C0"/>
                </a:solidFill>
              </a:rPr>
              <a:t>adjacent V</a:t>
            </a:r>
            <a:r>
              <a:rPr lang="en-CH" baseline="-25000" dirty="0">
                <a:solidFill>
                  <a:srgbClr val="0070C0"/>
                </a:solidFill>
              </a:rPr>
              <a:t>TH</a:t>
            </a:r>
            <a:r>
              <a:rPr lang="en-CH" dirty="0">
                <a:solidFill>
                  <a:srgbClr val="0070C0"/>
                </a:solidFill>
              </a:rPr>
              <a:t> states</a:t>
            </a:r>
          </a:p>
          <a:p>
            <a:pPr lvl="2"/>
            <a:r>
              <a:rPr lang="en-CH" sz="2200" dirty="0"/>
              <a:t>V</a:t>
            </a:r>
            <a:r>
              <a:rPr lang="en-CH" sz="2200" baseline="-25000" dirty="0"/>
              <a:t>TH</a:t>
            </a:r>
            <a:r>
              <a:rPr lang="en-CH" sz="2200" dirty="0"/>
              <a:t> </a:t>
            </a:r>
            <a:r>
              <a:rPr lang="en-CH" sz="2200" dirty="0">
                <a:solidFill>
                  <a:srgbClr val="C00000"/>
                </a:solidFill>
              </a:rPr>
              <a:t>changes over time </a:t>
            </a:r>
            <a:r>
              <a:rPr lang="en-CH" sz="2200" dirty="0"/>
              <a:t>after programmed</a:t>
            </a:r>
          </a:p>
          <a:p>
            <a:pPr lvl="2"/>
            <a:r>
              <a:rPr lang="en-CH" sz="2200" dirty="0">
                <a:solidFill>
                  <a:srgbClr val="C00000"/>
                </a:solidFill>
              </a:rPr>
              <a:t>Narrower</a:t>
            </a:r>
            <a:r>
              <a:rPr lang="en-CH" sz="2200" dirty="0"/>
              <a:t> margins </a:t>
            </a:r>
            <a:r>
              <a:rPr lang="en-CH" sz="2200" dirty="0">
                <a:sym typeface="Wingdings" pitchFamily="2" charset="2"/>
              </a:rPr>
              <a:t> </a:t>
            </a:r>
            <a:r>
              <a:rPr lang="en-CH" sz="2200" dirty="0">
                <a:solidFill>
                  <a:srgbClr val="C00000"/>
                </a:solidFill>
                <a:sym typeface="Wingdings" pitchFamily="2" charset="2"/>
              </a:rPr>
              <a:t>Lower</a:t>
            </a:r>
            <a:r>
              <a:rPr lang="en-CH" sz="2200" dirty="0">
                <a:sym typeface="Wingdings" pitchFamily="2" charset="2"/>
              </a:rPr>
              <a:t> reliability</a:t>
            </a:r>
          </a:p>
          <a:p>
            <a:pPr lvl="2"/>
            <a:r>
              <a:rPr lang="en-CH" sz="2200" dirty="0">
                <a:sym typeface="Wingdings" pitchFamily="2" charset="2"/>
              </a:rPr>
              <a:t>More bits per cell  </a:t>
            </a:r>
            <a:r>
              <a:rPr lang="en-CH" sz="2200" dirty="0">
                <a:solidFill>
                  <a:schemeClr val="accent6"/>
                </a:solidFill>
                <a:sym typeface="Wingdings" pitchFamily="2" charset="2"/>
              </a:rPr>
              <a:t>higher</a:t>
            </a:r>
            <a:r>
              <a:rPr lang="en-CH" sz="2200" dirty="0">
                <a:sym typeface="Wingdings" pitchFamily="2" charset="2"/>
              </a:rPr>
              <a:t> density but </a:t>
            </a:r>
            <a:r>
              <a:rPr lang="en-CH" sz="2200" dirty="0">
                <a:solidFill>
                  <a:srgbClr val="C00000"/>
                </a:solidFill>
                <a:sym typeface="Wingdings" pitchFamily="2" charset="2"/>
              </a:rPr>
              <a:t>lower</a:t>
            </a:r>
            <a:r>
              <a:rPr lang="en-CH" sz="2200" dirty="0">
                <a:sym typeface="Wingdings" pitchFamily="2" charset="2"/>
              </a:rPr>
              <a:t> reliability  </a:t>
            </a:r>
            <a:endParaRPr lang="en-CH" sz="2200" dirty="0"/>
          </a:p>
        </p:txBody>
      </p:sp>
      <p:cxnSp>
        <p:nvCxnSpPr>
          <p:cNvPr id="329" name="직선 연결선 22">
            <a:extLst>
              <a:ext uri="{FF2B5EF4-FFF2-40B4-BE49-F238E27FC236}">
                <a16:creationId xmlns:a16="http://schemas.microsoft.com/office/drawing/2014/main" id="{066A6788-045B-214B-A371-2E67C04F4D98}"/>
              </a:ext>
            </a:extLst>
          </p:cNvPr>
          <p:cNvCxnSpPr/>
          <p:nvPr/>
        </p:nvCxnSpPr>
        <p:spPr>
          <a:xfrm>
            <a:off x="4830431" y="3810000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330" name="Rectangle 60">
            <a:extLst>
              <a:ext uri="{FF2B5EF4-FFF2-40B4-BE49-F238E27FC236}">
                <a16:creationId xmlns:a16="http://schemas.microsoft.com/office/drawing/2014/main" id="{F051B55A-2633-6844-A604-361417A06FF8}"/>
              </a:ext>
            </a:extLst>
          </p:cNvPr>
          <p:cNvSpPr/>
          <p:nvPr/>
        </p:nvSpPr>
        <p:spPr>
          <a:xfrm rot="16200000">
            <a:off x="-315881" y="2799807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1" name="Rectangle 74">
            <a:extLst>
              <a:ext uri="{FF2B5EF4-FFF2-40B4-BE49-F238E27FC236}">
                <a16:creationId xmlns:a16="http://schemas.microsoft.com/office/drawing/2014/main" id="{7E12F77F-E7A7-ED43-8EE8-EA4BF4612139}"/>
              </a:ext>
            </a:extLst>
          </p:cNvPr>
          <p:cNvSpPr/>
          <p:nvPr/>
        </p:nvSpPr>
        <p:spPr>
          <a:xfrm>
            <a:off x="636957" y="2752107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2" name="Freeform 32">
            <a:extLst>
              <a:ext uri="{FF2B5EF4-FFF2-40B4-BE49-F238E27FC236}">
                <a16:creationId xmlns:a16="http://schemas.microsoft.com/office/drawing/2014/main" id="{B598EA4B-13E6-5A48-ABB4-90DBBEB3F3DF}"/>
              </a:ext>
            </a:extLst>
          </p:cNvPr>
          <p:cNvSpPr/>
          <p:nvPr/>
        </p:nvSpPr>
        <p:spPr>
          <a:xfrm>
            <a:off x="62398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33" name="TextBox 332">
            <a:extLst>
              <a:ext uri="{FF2B5EF4-FFF2-40B4-BE49-F238E27FC236}">
                <a16:creationId xmlns:a16="http://schemas.microsoft.com/office/drawing/2014/main" id="{550E7E59-EB87-204A-81CD-5CA615998EE6}"/>
              </a:ext>
            </a:extLst>
          </p:cNvPr>
          <p:cNvSpPr txBox="1"/>
          <p:nvPr/>
        </p:nvSpPr>
        <p:spPr>
          <a:xfrm>
            <a:off x="78784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cxnSp>
        <p:nvCxnSpPr>
          <p:cNvPr id="334" name="직선 화살표 연결선 450">
            <a:extLst>
              <a:ext uri="{FF2B5EF4-FFF2-40B4-BE49-F238E27FC236}">
                <a16:creationId xmlns:a16="http://schemas.microsoft.com/office/drawing/2014/main" id="{8730E3F9-F324-F149-9A62-10A08863B9F3}"/>
              </a:ext>
            </a:extLst>
          </p:cNvPr>
          <p:cNvCxnSpPr/>
          <p:nvPr/>
        </p:nvCxnSpPr>
        <p:spPr>
          <a:xfrm>
            <a:off x="1231139" y="3584648"/>
            <a:ext cx="421130" cy="0"/>
          </a:xfrm>
          <a:prstGeom prst="straightConnector1">
            <a:avLst/>
          </a:prstGeom>
          <a:noFill/>
          <a:ln w="19050" cap="flat" cmpd="sng" algn="ctr">
            <a:solidFill>
              <a:srgbClr val="4472C4"/>
            </a:solidFill>
            <a:prstDash val="solid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335" name="Rectangle 74">
            <a:extLst>
              <a:ext uri="{FF2B5EF4-FFF2-40B4-BE49-F238E27FC236}">
                <a16:creationId xmlns:a16="http://schemas.microsoft.com/office/drawing/2014/main" id="{8C6C70BF-A175-DD45-A1FA-FA1C710275B5}"/>
              </a:ext>
            </a:extLst>
          </p:cNvPr>
          <p:cNvSpPr/>
          <p:nvPr/>
        </p:nvSpPr>
        <p:spPr>
          <a:xfrm>
            <a:off x="1625109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6" name="Freeform 32">
            <a:extLst>
              <a:ext uri="{FF2B5EF4-FFF2-40B4-BE49-F238E27FC236}">
                <a16:creationId xmlns:a16="http://schemas.microsoft.com/office/drawing/2014/main" id="{0EAAE749-AF01-3643-AB48-CE338DB94B46}"/>
              </a:ext>
            </a:extLst>
          </p:cNvPr>
          <p:cNvSpPr/>
          <p:nvPr/>
        </p:nvSpPr>
        <p:spPr>
          <a:xfrm>
            <a:off x="1612139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" name="TextBox 336">
            <a:extLst>
              <a:ext uri="{FF2B5EF4-FFF2-40B4-BE49-F238E27FC236}">
                <a16:creationId xmlns:a16="http://schemas.microsoft.com/office/drawing/2014/main" id="{49C8521B-B351-9E41-958F-B1E299B9C2D1}"/>
              </a:ext>
            </a:extLst>
          </p:cNvPr>
          <p:cNvSpPr txBox="1"/>
          <p:nvPr/>
        </p:nvSpPr>
        <p:spPr>
          <a:xfrm>
            <a:off x="1775991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338" name="Rectangle 74">
            <a:extLst>
              <a:ext uri="{FF2B5EF4-FFF2-40B4-BE49-F238E27FC236}">
                <a16:creationId xmlns:a16="http://schemas.microsoft.com/office/drawing/2014/main" id="{9E588A6A-74FB-8C43-BF8A-E12CC7BA5B1A}"/>
              </a:ext>
            </a:extLst>
          </p:cNvPr>
          <p:cNvSpPr/>
          <p:nvPr/>
        </p:nvSpPr>
        <p:spPr>
          <a:xfrm>
            <a:off x="2613258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9" name="Freeform 32">
            <a:extLst>
              <a:ext uri="{FF2B5EF4-FFF2-40B4-BE49-F238E27FC236}">
                <a16:creationId xmlns:a16="http://schemas.microsoft.com/office/drawing/2014/main" id="{3F5F0AA5-73CF-8D4A-918C-FBABB5571A9A}"/>
              </a:ext>
            </a:extLst>
          </p:cNvPr>
          <p:cNvSpPr/>
          <p:nvPr/>
        </p:nvSpPr>
        <p:spPr>
          <a:xfrm>
            <a:off x="2600288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DBB9F2AA-68CF-A24F-9266-74A9563C70DA}"/>
              </a:ext>
            </a:extLst>
          </p:cNvPr>
          <p:cNvSpPr txBox="1"/>
          <p:nvPr/>
        </p:nvSpPr>
        <p:spPr>
          <a:xfrm>
            <a:off x="2764141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341" name="Rectangle 74">
            <a:extLst>
              <a:ext uri="{FF2B5EF4-FFF2-40B4-BE49-F238E27FC236}">
                <a16:creationId xmlns:a16="http://schemas.microsoft.com/office/drawing/2014/main" id="{8BDBA6F4-6CE9-3746-9D6B-A0E1C1FA6466}"/>
              </a:ext>
            </a:extLst>
          </p:cNvPr>
          <p:cNvSpPr/>
          <p:nvPr/>
        </p:nvSpPr>
        <p:spPr>
          <a:xfrm>
            <a:off x="3601409" y="2720573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42" name="Freeform 32">
            <a:extLst>
              <a:ext uri="{FF2B5EF4-FFF2-40B4-BE49-F238E27FC236}">
                <a16:creationId xmlns:a16="http://schemas.microsoft.com/office/drawing/2014/main" id="{6CE81EE6-1523-EB43-85A5-29788D474FE1}"/>
              </a:ext>
            </a:extLst>
          </p:cNvPr>
          <p:cNvSpPr/>
          <p:nvPr/>
        </p:nvSpPr>
        <p:spPr>
          <a:xfrm>
            <a:off x="358843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3" name="TextBox 342">
            <a:extLst>
              <a:ext uri="{FF2B5EF4-FFF2-40B4-BE49-F238E27FC236}">
                <a16:creationId xmlns:a16="http://schemas.microsoft.com/office/drawing/2014/main" id="{67B4FB25-73CF-7149-BEBD-8B724CAFE85E}"/>
              </a:ext>
            </a:extLst>
          </p:cNvPr>
          <p:cNvSpPr txBox="1"/>
          <p:nvPr/>
        </p:nvSpPr>
        <p:spPr>
          <a:xfrm>
            <a:off x="3752291" y="3034330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344" name="Rectangle 74">
            <a:extLst>
              <a:ext uri="{FF2B5EF4-FFF2-40B4-BE49-F238E27FC236}">
                <a16:creationId xmlns:a16="http://schemas.microsoft.com/office/drawing/2014/main" id="{4450EB36-E7E5-9E47-950D-6083FC6A5624}"/>
              </a:ext>
            </a:extLst>
          </p:cNvPr>
          <p:cNvSpPr/>
          <p:nvPr/>
        </p:nvSpPr>
        <p:spPr>
          <a:xfrm>
            <a:off x="4473839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45" name="Freeform 32">
            <a:extLst>
              <a:ext uri="{FF2B5EF4-FFF2-40B4-BE49-F238E27FC236}">
                <a16:creationId xmlns:a16="http://schemas.microsoft.com/office/drawing/2014/main" id="{6F6741F6-66EF-1844-A15E-BB9AA2285FA6}"/>
              </a:ext>
            </a:extLst>
          </p:cNvPr>
          <p:cNvSpPr/>
          <p:nvPr/>
        </p:nvSpPr>
        <p:spPr>
          <a:xfrm>
            <a:off x="4474026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6" name="TextBox 345">
            <a:extLst>
              <a:ext uri="{FF2B5EF4-FFF2-40B4-BE49-F238E27FC236}">
                <a16:creationId xmlns:a16="http://schemas.microsoft.com/office/drawing/2014/main" id="{24E874E0-8D94-B64A-91D9-0EBED2F5F1C5}"/>
              </a:ext>
            </a:extLst>
          </p:cNvPr>
          <p:cNvSpPr txBox="1"/>
          <p:nvPr/>
        </p:nvSpPr>
        <p:spPr>
          <a:xfrm>
            <a:off x="4637878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347" name="Straight Arrow Connector 59">
            <a:extLst>
              <a:ext uri="{FF2B5EF4-FFF2-40B4-BE49-F238E27FC236}">
                <a16:creationId xmlns:a16="http://schemas.microsoft.com/office/drawing/2014/main" id="{EF248D52-6A0F-664A-9787-BF3C9BDB9A0A}"/>
              </a:ext>
            </a:extLst>
          </p:cNvPr>
          <p:cNvCxnSpPr>
            <a:cxnSpLocks/>
          </p:cNvCxnSpPr>
          <p:nvPr/>
        </p:nvCxnSpPr>
        <p:spPr>
          <a:xfrm flipV="1">
            <a:off x="428877" y="1825177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348" name="그룹 43">
            <a:extLst>
              <a:ext uri="{FF2B5EF4-FFF2-40B4-BE49-F238E27FC236}">
                <a16:creationId xmlns:a16="http://schemas.microsoft.com/office/drawing/2014/main" id="{F4304EE3-1707-C24D-83C8-626CA2947EBE}"/>
              </a:ext>
            </a:extLst>
          </p:cNvPr>
          <p:cNvGrpSpPr/>
          <p:nvPr/>
        </p:nvGrpSpPr>
        <p:grpSpPr>
          <a:xfrm>
            <a:off x="1417380" y="2214434"/>
            <a:ext cx="5794612" cy="1229864"/>
            <a:chOff x="3739328" y="3344321"/>
            <a:chExt cx="4474781" cy="1217640"/>
          </a:xfrm>
        </p:grpSpPr>
        <p:cxnSp>
          <p:nvCxnSpPr>
            <p:cNvPr id="349" name="Straight Connector 62">
              <a:extLst>
                <a:ext uri="{FF2B5EF4-FFF2-40B4-BE49-F238E27FC236}">
                  <a16:creationId xmlns:a16="http://schemas.microsoft.com/office/drawing/2014/main" id="{36920654-5137-DB44-AE10-B76D47F91410}"/>
                </a:ext>
              </a:extLst>
            </p:cNvPr>
            <p:cNvCxnSpPr/>
            <p:nvPr/>
          </p:nvCxnSpPr>
          <p:spPr>
            <a:xfrm flipH="1">
              <a:off x="3739328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0" name="Straight Connector 65">
              <a:extLst>
                <a:ext uri="{FF2B5EF4-FFF2-40B4-BE49-F238E27FC236}">
                  <a16:creationId xmlns:a16="http://schemas.microsoft.com/office/drawing/2014/main" id="{5B7846CE-AA79-5848-AF02-33F3A5BD51C3}"/>
                </a:ext>
              </a:extLst>
            </p:cNvPr>
            <p:cNvCxnSpPr/>
            <p:nvPr/>
          </p:nvCxnSpPr>
          <p:spPr>
            <a:xfrm flipH="1">
              <a:off x="4489597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1" name="Straight Connector 68">
              <a:extLst>
                <a:ext uri="{FF2B5EF4-FFF2-40B4-BE49-F238E27FC236}">
                  <a16:creationId xmlns:a16="http://schemas.microsoft.com/office/drawing/2014/main" id="{669F729D-2EB4-8D47-969D-E5C52993EDE7}"/>
                </a:ext>
              </a:extLst>
            </p:cNvPr>
            <p:cNvCxnSpPr/>
            <p:nvPr/>
          </p:nvCxnSpPr>
          <p:spPr>
            <a:xfrm flipH="1">
              <a:off x="5239865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2" name="Straight Connector 68">
              <a:extLst>
                <a:ext uri="{FF2B5EF4-FFF2-40B4-BE49-F238E27FC236}">
                  <a16:creationId xmlns:a16="http://schemas.microsoft.com/office/drawing/2014/main" id="{09A578A5-CCA8-194A-86C7-E59A6CABE067}"/>
                </a:ext>
              </a:extLst>
            </p:cNvPr>
            <p:cNvCxnSpPr/>
            <p:nvPr/>
          </p:nvCxnSpPr>
          <p:spPr>
            <a:xfrm flipH="1">
              <a:off x="5992678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rgbClr val="BFBFBF"/>
              </a:solidFill>
              <a:prstDash val="sysDash"/>
            </a:ln>
            <a:effectLst/>
          </p:spPr>
        </p:cxnSp>
        <p:cxnSp>
          <p:nvCxnSpPr>
            <p:cNvPr id="353" name="Straight Connector 62">
              <a:extLst>
                <a:ext uri="{FF2B5EF4-FFF2-40B4-BE49-F238E27FC236}">
                  <a16:creationId xmlns:a16="http://schemas.microsoft.com/office/drawing/2014/main" id="{4A419C57-817F-C747-8DD0-FBEE62564762}"/>
                </a:ext>
              </a:extLst>
            </p:cNvPr>
            <p:cNvCxnSpPr/>
            <p:nvPr/>
          </p:nvCxnSpPr>
          <p:spPr>
            <a:xfrm flipH="1">
              <a:off x="6712449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4" name="Straight Connector 65">
              <a:extLst>
                <a:ext uri="{FF2B5EF4-FFF2-40B4-BE49-F238E27FC236}">
                  <a16:creationId xmlns:a16="http://schemas.microsoft.com/office/drawing/2014/main" id="{8945907E-EC44-E64A-A167-CA52F105BBFD}"/>
                </a:ext>
              </a:extLst>
            </p:cNvPr>
            <p:cNvCxnSpPr/>
            <p:nvPr/>
          </p:nvCxnSpPr>
          <p:spPr>
            <a:xfrm flipH="1">
              <a:off x="7462717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5" name="Straight Connector 68">
              <a:extLst>
                <a:ext uri="{FF2B5EF4-FFF2-40B4-BE49-F238E27FC236}">
                  <a16:creationId xmlns:a16="http://schemas.microsoft.com/office/drawing/2014/main" id="{31124471-C877-8242-AE2D-3839BAA41095}"/>
                </a:ext>
              </a:extLst>
            </p:cNvPr>
            <p:cNvCxnSpPr/>
            <p:nvPr/>
          </p:nvCxnSpPr>
          <p:spPr>
            <a:xfrm flipH="1">
              <a:off x="8212986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</p:grpSp>
      <p:sp>
        <p:nvSpPr>
          <p:cNvPr id="357" name="Rectangle 74">
            <a:extLst>
              <a:ext uri="{FF2B5EF4-FFF2-40B4-BE49-F238E27FC236}">
                <a16:creationId xmlns:a16="http://schemas.microsoft.com/office/drawing/2014/main" id="{2BB6F752-6832-6D44-8305-7498624FA88D}"/>
              </a:ext>
            </a:extLst>
          </p:cNvPr>
          <p:cNvSpPr/>
          <p:nvPr/>
        </p:nvSpPr>
        <p:spPr>
          <a:xfrm>
            <a:off x="5475148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58" name="Freeform 32">
            <a:extLst>
              <a:ext uri="{FF2B5EF4-FFF2-40B4-BE49-F238E27FC236}">
                <a16:creationId xmlns:a16="http://schemas.microsoft.com/office/drawing/2014/main" id="{CCBEA613-02D5-EC4C-9145-5638F91678A3}"/>
              </a:ext>
            </a:extLst>
          </p:cNvPr>
          <p:cNvSpPr/>
          <p:nvPr/>
        </p:nvSpPr>
        <p:spPr>
          <a:xfrm>
            <a:off x="5462176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158D0AD9-C248-544C-B76F-71C7BA4DDE2B}"/>
              </a:ext>
            </a:extLst>
          </p:cNvPr>
          <p:cNvSpPr txBox="1"/>
          <p:nvPr/>
        </p:nvSpPr>
        <p:spPr>
          <a:xfrm>
            <a:off x="562603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360" name="Rectangle 74">
            <a:extLst>
              <a:ext uri="{FF2B5EF4-FFF2-40B4-BE49-F238E27FC236}">
                <a16:creationId xmlns:a16="http://schemas.microsoft.com/office/drawing/2014/main" id="{3D5BB665-26DF-3A4E-8338-31F6B6BF0C8F}"/>
              </a:ext>
            </a:extLst>
          </p:cNvPr>
          <p:cNvSpPr/>
          <p:nvPr/>
        </p:nvSpPr>
        <p:spPr>
          <a:xfrm>
            <a:off x="6463297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61" name="Freeform 32">
            <a:extLst>
              <a:ext uri="{FF2B5EF4-FFF2-40B4-BE49-F238E27FC236}">
                <a16:creationId xmlns:a16="http://schemas.microsoft.com/office/drawing/2014/main" id="{C6832035-C135-B14E-B6F4-B843037260BA}"/>
              </a:ext>
            </a:extLst>
          </p:cNvPr>
          <p:cNvSpPr/>
          <p:nvPr/>
        </p:nvSpPr>
        <p:spPr>
          <a:xfrm>
            <a:off x="645032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62" name="TextBox 361">
            <a:extLst>
              <a:ext uri="{FF2B5EF4-FFF2-40B4-BE49-F238E27FC236}">
                <a16:creationId xmlns:a16="http://schemas.microsoft.com/office/drawing/2014/main" id="{DCF02209-4551-994D-875F-89C574F2070E}"/>
              </a:ext>
            </a:extLst>
          </p:cNvPr>
          <p:cNvSpPr txBox="1"/>
          <p:nvPr/>
        </p:nvSpPr>
        <p:spPr>
          <a:xfrm>
            <a:off x="661418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363" name="Rectangle 74">
            <a:extLst>
              <a:ext uri="{FF2B5EF4-FFF2-40B4-BE49-F238E27FC236}">
                <a16:creationId xmlns:a16="http://schemas.microsoft.com/office/drawing/2014/main" id="{981EE33D-43F6-D744-BFB0-3A658973BE8C}"/>
              </a:ext>
            </a:extLst>
          </p:cNvPr>
          <p:cNvSpPr/>
          <p:nvPr/>
        </p:nvSpPr>
        <p:spPr>
          <a:xfrm>
            <a:off x="7451448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64" name="Freeform 32">
            <a:extLst>
              <a:ext uri="{FF2B5EF4-FFF2-40B4-BE49-F238E27FC236}">
                <a16:creationId xmlns:a16="http://schemas.microsoft.com/office/drawing/2014/main" id="{E69A5696-D959-8340-B7C6-2848B91201F7}"/>
              </a:ext>
            </a:extLst>
          </p:cNvPr>
          <p:cNvSpPr/>
          <p:nvPr/>
        </p:nvSpPr>
        <p:spPr>
          <a:xfrm>
            <a:off x="743847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65" name="TextBox 364">
            <a:extLst>
              <a:ext uri="{FF2B5EF4-FFF2-40B4-BE49-F238E27FC236}">
                <a16:creationId xmlns:a16="http://schemas.microsoft.com/office/drawing/2014/main" id="{29146F9D-43A2-AF4C-B081-66B591496352}"/>
              </a:ext>
            </a:extLst>
          </p:cNvPr>
          <p:cNvSpPr txBox="1"/>
          <p:nvPr/>
        </p:nvSpPr>
        <p:spPr>
          <a:xfrm>
            <a:off x="760233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366" name="TextBox 365">
            <a:extLst>
              <a:ext uri="{FF2B5EF4-FFF2-40B4-BE49-F238E27FC236}">
                <a16:creationId xmlns:a16="http://schemas.microsoft.com/office/drawing/2014/main" id="{68364B95-44FC-3641-BC8A-160766193523}"/>
              </a:ext>
            </a:extLst>
          </p:cNvPr>
          <p:cNvSpPr txBox="1"/>
          <p:nvPr/>
        </p:nvSpPr>
        <p:spPr>
          <a:xfrm>
            <a:off x="450888" y="2484105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48CC7670-6616-2C42-92AC-052B9EC04297}"/>
              </a:ext>
            </a:extLst>
          </p:cNvPr>
          <p:cNvSpPr txBox="1"/>
          <p:nvPr/>
        </p:nvSpPr>
        <p:spPr>
          <a:xfrm>
            <a:off x="1005330" y="2484105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368" name="TextBox 367">
            <a:extLst>
              <a:ext uri="{FF2B5EF4-FFF2-40B4-BE49-F238E27FC236}">
                <a16:creationId xmlns:a16="http://schemas.microsoft.com/office/drawing/2014/main" id="{6DCD6B1E-3EB4-604E-A464-9FD565D8ABC6}"/>
              </a:ext>
            </a:extLst>
          </p:cNvPr>
          <p:cNvSpPr txBox="1"/>
          <p:nvPr/>
        </p:nvSpPr>
        <p:spPr>
          <a:xfrm>
            <a:off x="731637" y="1976628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369" name="Straight Arrow Connector 78">
            <a:extLst>
              <a:ext uri="{FF2B5EF4-FFF2-40B4-BE49-F238E27FC236}">
                <a16:creationId xmlns:a16="http://schemas.microsoft.com/office/drawing/2014/main" id="{652B211F-2D71-FC41-AA69-B25659B8D1F5}"/>
              </a:ext>
            </a:extLst>
          </p:cNvPr>
          <p:cNvCxnSpPr/>
          <p:nvPr/>
        </p:nvCxnSpPr>
        <p:spPr>
          <a:xfrm>
            <a:off x="421033" y="3444223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402" name="그룹 91">
            <a:extLst>
              <a:ext uri="{FF2B5EF4-FFF2-40B4-BE49-F238E27FC236}">
                <a16:creationId xmlns:a16="http://schemas.microsoft.com/office/drawing/2014/main" id="{E124A173-12AB-1647-ACB7-B14876AEEDEF}"/>
              </a:ext>
            </a:extLst>
          </p:cNvPr>
          <p:cNvGrpSpPr/>
          <p:nvPr/>
        </p:nvGrpSpPr>
        <p:grpSpPr>
          <a:xfrm>
            <a:off x="8184183" y="3450897"/>
            <a:ext cx="798201" cy="374070"/>
            <a:chOff x="4245096" y="1892159"/>
            <a:chExt cx="616396" cy="277818"/>
          </a:xfrm>
        </p:grpSpPr>
        <p:sp>
          <p:nvSpPr>
            <p:cNvPr id="403" name="TextBox 402">
              <a:extLst>
                <a:ext uri="{FF2B5EF4-FFF2-40B4-BE49-F238E27FC236}">
                  <a16:creationId xmlns:a16="http://schemas.microsoft.com/office/drawing/2014/main" id="{BCD98967-6881-1E40-A939-BC5E113871B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04" name="TextBox 403">
              <a:extLst>
                <a:ext uri="{FF2B5EF4-FFF2-40B4-BE49-F238E27FC236}">
                  <a16:creationId xmlns:a16="http://schemas.microsoft.com/office/drawing/2014/main" id="{F13EE264-83FB-9044-B86C-69CA18D48A80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05" name="그룹 2">
            <a:extLst>
              <a:ext uri="{FF2B5EF4-FFF2-40B4-BE49-F238E27FC236}">
                <a16:creationId xmlns:a16="http://schemas.microsoft.com/office/drawing/2014/main" id="{4DA010CE-6F20-9F41-B392-EB530CB3DD00}"/>
              </a:ext>
            </a:extLst>
          </p:cNvPr>
          <p:cNvGrpSpPr/>
          <p:nvPr/>
        </p:nvGrpSpPr>
        <p:grpSpPr>
          <a:xfrm>
            <a:off x="1549675" y="3404256"/>
            <a:ext cx="1498326" cy="374070"/>
            <a:chOff x="3841490" y="4538460"/>
            <a:chExt cx="1157054" cy="266110"/>
          </a:xfrm>
        </p:grpSpPr>
        <p:sp>
          <p:nvSpPr>
            <p:cNvPr id="406" name="Rectangle 79">
              <a:extLst>
                <a:ext uri="{FF2B5EF4-FFF2-40B4-BE49-F238E27FC236}">
                  <a16:creationId xmlns:a16="http://schemas.microsoft.com/office/drawing/2014/main" id="{8D51728B-B2CB-2843-B0F5-833047F8EED9}"/>
                </a:ext>
              </a:extLst>
            </p:cNvPr>
            <p:cNvSpPr/>
            <p:nvPr/>
          </p:nvSpPr>
          <p:spPr>
            <a:xfrm>
              <a:off x="4219059" y="4607660"/>
              <a:ext cx="779485" cy="132895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none" lIns="0" tIns="0" rIns="0" bIns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margin </a:t>
              </a:r>
              <a:endParaRPr kumimoji="0" lang="ko-KR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grpSp>
          <p:nvGrpSpPr>
            <p:cNvPr id="407" name="그룹 94">
              <a:extLst>
                <a:ext uri="{FF2B5EF4-FFF2-40B4-BE49-F238E27FC236}">
                  <a16:creationId xmlns:a16="http://schemas.microsoft.com/office/drawing/2014/main" id="{5198A7AC-27FA-0840-A88A-7CE718A31252}"/>
                </a:ext>
              </a:extLst>
            </p:cNvPr>
            <p:cNvGrpSpPr/>
            <p:nvPr/>
          </p:nvGrpSpPr>
          <p:grpSpPr>
            <a:xfrm>
              <a:off x="3841490" y="4538460"/>
              <a:ext cx="616396" cy="266110"/>
              <a:chOff x="4245096" y="1892159"/>
              <a:chExt cx="616396" cy="277818"/>
            </a:xfrm>
          </p:grpSpPr>
          <p:sp>
            <p:nvSpPr>
              <p:cNvPr id="408" name="TextBox 407">
                <a:extLst>
                  <a:ext uri="{FF2B5EF4-FFF2-40B4-BE49-F238E27FC236}">
                    <a16:creationId xmlns:a16="http://schemas.microsoft.com/office/drawing/2014/main" id="{0792E318-6174-8145-B161-3A25DD3C8475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kumimoji="0" lang="ko-KR" altLang="en-US" sz="1600" b="1" i="0" u="none" strike="noStrike" kern="0" cap="none" spc="0" normalizeH="0" baseline="-2500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9" name="TextBox 408">
                <a:extLst>
                  <a:ext uri="{FF2B5EF4-FFF2-40B4-BE49-F238E27FC236}">
                    <a16:creationId xmlns:a16="http://schemas.microsoft.com/office/drawing/2014/main" id="{C0C61F1C-5277-654F-A558-0F5F292CAE67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kumimoji="0" lang="ko-KR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</p:grpSp>
      <p:cxnSp>
        <p:nvCxnSpPr>
          <p:cNvPr id="415" name="직선 화살표 연결선 451">
            <a:extLst>
              <a:ext uri="{FF2B5EF4-FFF2-40B4-BE49-F238E27FC236}">
                <a16:creationId xmlns:a16="http://schemas.microsoft.com/office/drawing/2014/main" id="{0518F1AA-601C-AA44-86B2-A97C80248B23}"/>
              </a:ext>
            </a:extLst>
          </p:cNvPr>
          <p:cNvCxnSpPr>
            <a:cxnSpLocks/>
            <a:stCxn id="331" idx="0"/>
            <a:endCxn id="368" idx="2"/>
          </p:cNvCxnSpPr>
          <p:nvPr/>
        </p:nvCxnSpPr>
        <p:spPr>
          <a:xfrm flipV="1">
            <a:off x="970381" y="2197906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416" name="그룹 103">
            <a:extLst>
              <a:ext uri="{FF2B5EF4-FFF2-40B4-BE49-F238E27FC236}">
                <a16:creationId xmlns:a16="http://schemas.microsoft.com/office/drawing/2014/main" id="{7C687A22-C9F6-8348-A6F6-02977593A16B}"/>
              </a:ext>
            </a:extLst>
          </p:cNvPr>
          <p:cNvGrpSpPr/>
          <p:nvPr/>
        </p:nvGrpSpPr>
        <p:grpSpPr>
          <a:xfrm>
            <a:off x="1075309" y="1834249"/>
            <a:ext cx="798201" cy="374070"/>
            <a:chOff x="4245096" y="1892159"/>
            <a:chExt cx="616396" cy="277818"/>
          </a:xfrm>
        </p:grpSpPr>
        <p:sp>
          <p:nvSpPr>
            <p:cNvPr id="417" name="TextBox 416">
              <a:extLst>
                <a:ext uri="{FF2B5EF4-FFF2-40B4-BE49-F238E27FC236}">
                  <a16:creationId xmlns:a16="http://schemas.microsoft.com/office/drawing/2014/main" id="{045488EB-3871-B74A-A4B1-EC9051E1CCF1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18" name="TextBox 417">
              <a:extLst>
                <a:ext uri="{FF2B5EF4-FFF2-40B4-BE49-F238E27FC236}">
                  <a16:creationId xmlns:a16="http://schemas.microsoft.com/office/drawing/2014/main" id="{28CC06A9-EB94-DA46-959C-87A75B0965F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19" name="그룹 106">
            <a:extLst>
              <a:ext uri="{FF2B5EF4-FFF2-40B4-BE49-F238E27FC236}">
                <a16:creationId xmlns:a16="http://schemas.microsoft.com/office/drawing/2014/main" id="{88395E8B-4041-C449-AFC7-E85A39F949D2}"/>
              </a:ext>
            </a:extLst>
          </p:cNvPr>
          <p:cNvGrpSpPr/>
          <p:nvPr/>
        </p:nvGrpSpPr>
        <p:grpSpPr>
          <a:xfrm>
            <a:off x="2024330" y="1834249"/>
            <a:ext cx="798201" cy="374070"/>
            <a:chOff x="4245096" y="1892159"/>
            <a:chExt cx="616396" cy="277818"/>
          </a:xfrm>
        </p:grpSpPr>
        <p:sp>
          <p:nvSpPr>
            <p:cNvPr id="420" name="TextBox 419">
              <a:extLst>
                <a:ext uri="{FF2B5EF4-FFF2-40B4-BE49-F238E27FC236}">
                  <a16:creationId xmlns:a16="http://schemas.microsoft.com/office/drawing/2014/main" id="{3FDCC3A8-A643-4846-BB80-F70FC3031D0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21" name="TextBox 420">
              <a:extLst>
                <a:ext uri="{FF2B5EF4-FFF2-40B4-BE49-F238E27FC236}">
                  <a16:creationId xmlns:a16="http://schemas.microsoft.com/office/drawing/2014/main" id="{5F8CDC8E-FCF1-A046-AE0A-582AB6234EF7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2" name="그룹 109">
            <a:extLst>
              <a:ext uri="{FF2B5EF4-FFF2-40B4-BE49-F238E27FC236}">
                <a16:creationId xmlns:a16="http://schemas.microsoft.com/office/drawing/2014/main" id="{D6ECBD56-D558-0749-9581-360EB495F1C5}"/>
              </a:ext>
            </a:extLst>
          </p:cNvPr>
          <p:cNvGrpSpPr/>
          <p:nvPr/>
        </p:nvGrpSpPr>
        <p:grpSpPr>
          <a:xfrm>
            <a:off x="3010288" y="1834249"/>
            <a:ext cx="798201" cy="374070"/>
            <a:chOff x="4245096" y="1892159"/>
            <a:chExt cx="616396" cy="277818"/>
          </a:xfrm>
        </p:grpSpPr>
        <p:sp>
          <p:nvSpPr>
            <p:cNvPr id="423" name="TextBox 422">
              <a:extLst>
                <a:ext uri="{FF2B5EF4-FFF2-40B4-BE49-F238E27FC236}">
                  <a16:creationId xmlns:a16="http://schemas.microsoft.com/office/drawing/2014/main" id="{038CCA07-C070-8544-AAC5-F1DB4579781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24" name="TextBox 423">
              <a:extLst>
                <a:ext uri="{FF2B5EF4-FFF2-40B4-BE49-F238E27FC236}">
                  <a16:creationId xmlns:a16="http://schemas.microsoft.com/office/drawing/2014/main" id="{FA0BF1C0-112C-1F4C-AF3D-99E25B7E775A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5" name="그룹 112">
            <a:extLst>
              <a:ext uri="{FF2B5EF4-FFF2-40B4-BE49-F238E27FC236}">
                <a16:creationId xmlns:a16="http://schemas.microsoft.com/office/drawing/2014/main" id="{F9E3975B-68BB-9F4C-A803-28D0F8A2014D}"/>
              </a:ext>
            </a:extLst>
          </p:cNvPr>
          <p:cNvGrpSpPr/>
          <p:nvPr/>
        </p:nvGrpSpPr>
        <p:grpSpPr>
          <a:xfrm>
            <a:off x="3989108" y="1834249"/>
            <a:ext cx="798201" cy="374070"/>
            <a:chOff x="4245096" y="1892159"/>
            <a:chExt cx="616396" cy="277818"/>
          </a:xfrm>
        </p:grpSpPr>
        <p:sp>
          <p:nvSpPr>
            <p:cNvPr id="426" name="TextBox 425">
              <a:extLst>
                <a:ext uri="{FF2B5EF4-FFF2-40B4-BE49-F238E27FC236}">
                  <a16:creationId xmlns:a16="http://schemas.microsoft.com/office/drawing/2014/main" id="{9A374EB8-8720-1C4F-998F-36915774B18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27" name="TextBox 426">
              <a:extLst>
                <a:ext uri="{FF2B5EF4-FFF2-40B4-BE49-F238E27FC236}">
                  <a16:creationId xmlns:a16="http://schemas.microsoft.com/office/drawing/2014/main" id="{C019DCCB-3898-BE45-8C07-0B1D8707288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8" name="그룹 115">
            <a:extLst>
              <a:ext uri="{FF2B5EF4-FFF2-40B4-BE49-F238E27FC236}">
                <a16:creationId xmlns:a16="http://schemas.microsoft.com/office/drawing/2014/main" id="{C0EDEFDB-C64A-284F-8744-3855763342C2}"/>
              </a:ext>
            </a:extLst>
          </p:cNvPr>
          <p:cNvGrpSpPr/>
          <p:nvPr/>
        </p:nvGrpSpPr>
        <p:grpSpPr>
          <a:xfrm>
            <a:off x="4927501" y="1834249"/>
            <a:ext cx="798201" cy="374070"/>
            <a:chOff x="4245096" y="1892159"/>
            <a:chExt cx="616396" cy="277818"/>
          </a:xfrm>
        </p:grpSpPr>
        <p:sp>
          <p:nvSpPr>
            <p:cNvPr id="429" name="TextBox 428">
              <a:extLst>
                <a:ext uri="{FF2B5EF4-FFF2-40B4-BE49-F238E27FC236}">
                  <a16:creationId xmlns:a16="http://schemas.microsoft.com/office/drawing/2014/main" id="{3FAF4630-D703-9643-853A-F74616B687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30" name="TextBox 429">
              <a:extLst>
                <a:ext uri="{FF2B5EF4-FFF2-40B4-BE49-F238E27FC236}">
                  <a16:creationId xmlns:a16="http://schemas.microsoft.com/office/drawing/2014/main" id="{78B08B84-7A32-134B-BC9B-382175CFC3E9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31" name="그룹 118">
            <a:extLst>
              <a:ext uri="{FF2B5EF4-FFF2-40B4-BE49-F238E27FC236}">
                <a16:creationId xmlns:a16="http://schemas.microsoft.com/office/drawing/2014/main" id="{02B5378A-BC9C-A540-AB01-CFBDD9647028}"/>
              </a:ext>
            </a:extLst>
          </p:cNvPr>
          <p:cNvGrpSpPr/>
          <p:nvPr/>
        </p:nvGrpSpPr>
        <p:grpSpPr>
          <a:xfrm>
            <a:off x="5886336" y="1834249"/>
            <a:ext cx="798201" cy="374070"/>
            <a:chOff x="4245096" y="1892159"/>
            <a:chExt cx="616396" cy="277818"/>
          </a:xfrm>
        </p:grpSpPr>
        <p:sp>
          <p:nvSpPr>
            <p:cNvPr id="432" name="TextBox 431">
              <a:extLst>
                <a:ext uri="{FF2B5EF4-FFF2-40B4-BE49-F238E27FC236}">
                  <a16:creationId xmlns:a16="http://schemas.microsoft.com/office/drawing/2014/main" id="{D754B6C1-8E58-BC4F-A267-13481C06EC1C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33" name="TextBox 432">
              <a:extLst>
                <a:ext uri="{FF2B5EF4-FFF2-40B4-BE49-F238E27FC236}">
                  <a16:creationId xmlns:a16="http://schemas.microsoft.com/office/drawing/2014/main" id="{ED0B077A-CA79-364B-8080-73F9786DB8E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34" name="그룹 121">
            <a:extLst>
              <a:ext uri="{FF2B5EF4-FFF2-40B4-BE49-F238E27FC236}">
                <a16:creationId xmlns:a16="http://schemas.microsoft.com/office/drawing/2014/main" id="{25DC98EA-899C-5A4F-AA26-52AE375D5258}"/>
              </a:ext>
            </a:extLst>
          </p:cNvPr>
          <p:cNvGrpSpPr/>
          <p:nvPr/>
        </p:nvGrpSpPr>
        <p:grpSpPr>
          <a:xfrm>
            <a:off x="6849742" y="1834249"/>
            <a:ext cx="798201" cy="374070"/>
            <a:chOff x="4245096" y="1892159"/>
            <a:chExt cx="616396" cy="277818"/>
          </a:xfrm>
        </p:grpSpPr>
        <p:sp>
          <p:nvSpPr>
            <p:cNvPr id="435" name="TextBox 434">
              <a:extLst>
                <a:ext uri="{FF2B5EF4-FFF2-40B4-BE49-F238E27FC236}">
                  <a16:creationId xmlns:a16="http://schemas.microsoft.com/office/drawing/2014/main" id="{5258F454-72B5-704C-9CCE-DABBC27D1A4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36" name="TextBox 435">
              <a:extLst>
                <a:ext uri="{FF2B5EF4-FFF2-40B4-BE49-F238E27FC236}">
                  <a16:creationId xmlns:a16="http://schemas.microsoft.com/office/drawing/2014/main" id="{4DB522C2-C485-A547-8A0A-1C450AD6C049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sp>
        <p:nvSpPr>
          <p:cNvPr id="116" name="Freeform 32">
            <a:extLst>
              <a:ext uri="{FF2B5EF4-FFF2-40B4-BE49-F238E27FC236}">
                <a16:creationId xmlns:a16="http://schemas.microsoft.com/office/drawing/2014/main" id="{31F2C8E9-3680-F74A-BF41-4B62CD33DEAC}"/>
              </a:ext>
            </a:extLst>
          </p:cNvPr>
          <p:cNvSpPr/>
          <p:nvPr/>
        </p:nvSpPr>
        <p:spPr>
          <a:xfrm>
            <a:off x="1380290" y="2478505"/>
            <a:ext cx="893414" cy="96360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" name="Freeform 32">
            <a:extLst>
              <a:ext uri="{FF2B5EF4-FFF2-40B4-BE49-F238E27FC236}">
                <a16:creationId xmlns:a16="http://schemas.microsoft.com/office/drawing/2014/main" id="{F8A031C4-7CE4-9045-A4EB-848BE371978B}"/>
              </a:ext>
            </a:extLst>
          </p:cNvPr>
          <p:cNvSpPr/>
          <p:nvPr/>
        </p:nvSpPr>
        <p:spPr>
          <a:xfrm>
            <a:off x="2368439" y="2478505"/>
            <a:ext cx="893414" cy="96360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Freeform 32">
            <a:extLst>
              <a:ext uri="{FF2B5EF4-FFF2-40B4-BE49-F238E27FC236}">
                <a16:creationId xmlns:a16="http://schemas.microsoft.com/office/drawing/2014/main" id="{AE140F90-9AAB-124C-A6A4-98D27E1A218D}"/>
              </a:ext>
            </a:extLst>
          </p:cNvPr>
          <p:cNvSpPr/>
          <p:nvPr/>
        </p:nvSpPr>
        <p:spPr>
          <a:xfrm>
            <a:off x="3356588" y="2478505"/>
            <a:ext cx="893414" cy="96360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Freeform 32">
            <a:extLst>
              <a:ext uri="{FF2B5EF4-FFF2-40B4-BE49-F238E27FC236}">
                <a16:creationId xmlns:a16="http://schemas.microsoft.com/office/drawing/2014/main" id="{E0124CFB-AA6E-2646-8A0A-7412780224AE}"/>
              </a:ext>
            </a:extLst>
          </p:cNvPr>
          <p:cNvSpPr/>
          <p:nvPr/>
        </p:nvSpPr>
        <p:spPr>
          <a:xfrm>
            <a:off x="4242177" y="2478505"/>
            <a:ext cx="893414" cy="96360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Freeform 32">
            <a:extLst>
              <a:ext uri="{FF2B5EF4-FFF2-40B4-BE49-F238E27FC236}">
                <a16:creationId xmlns:a16="http://schemas.microsoft.com/office/drawing/2014/main" id="{6B89B599-F18C-7C4B-9026-CB13AFCC4DBC}"/>
              </a:ext>
            </a:extLst>
          </p:cNvPr>
          <p:cNvSpPr/>
          <p:nvPr/>
        </p:nvSpPr>
        <p:spPr>
          <a:xfrm>
            <a:off x="5230327" y="2478505"/>
            <a:ext cx="893414" cy="96360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Freeform 32">
            <a:extLst>
              <a:ext uri="{FF2B5EF4-FFF2-40B4-BE49-F238E27FC236}">
                <a16:creationId xmlns:a16="http://schemas.microsoft.com/office/drawing/2014/main" id="{F9551BCF-B3EF-4C47-9DC2-2C8A0D5644F1}"/>
              </a:ext>
            </a:extLst>
          </p:cNvPr>
          <p:cNvSpPr/>
          <p:nvPr/>
        </p:nvSpPr>
        <p:spPr>
          <a:xfrm>
            <a:off x="6218478" y="2478505"/>
            <a:ext cx="893414" cy="96360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Freeform 32">
            <a:extLst>
              <a:ext uri="{FF2B5EF4-FFF2-40B4-BE49-F238E27FC236}">
                <a16:creationId xmlns:a16="http://schemas.microsoft.com/office/drawing/2014/main" id="{51ECCE25-D732-9E48-8A6D-F0A12BC28ACE}"/>
              </a:ext>
            </a:extLst>
          </p:cNvPr>
          <p:cNvSpPr/>
          <p:nvPr/>
        </p:nvSpPr>
        <p:spPr>
          <a:xfrm>
            <a:off x="7206628" y="2478505"/>
            <a:ext cx="893414" cy="96360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Rectangle 74">
            <a:extLst>
              <a:ext uri="{FF2B5EF4-FFF2-40B4-BE49-F238E27FC236}">
                <a16:creationId xmlns:a16="http://schemas.microsoft.com/office/drawing/2014/main" id="{731F49B2-7C28-8B49-BB5F-05A3677D8139}"/>
              </a:ext>
            </a:extLst>
          </p:cNvPr>
          <p:cNvSpPr/>
          <p:nvPr/>
        </p:nvSpPr>
        <p:spPr>
          <a:xfrm>
            <a:off x="4008549" y="2100202"/>
            <a:ext cx="55553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i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Shifted &amp; </a:t>
            </a:r>
            <a:r>
              <a:rPr lang="en-US" altLang="ko-KR" sz="2000" b="1" i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widened</a:t>
            </a:r>
            <a:r>
              <a:rPr lang="en-US" altLang="ko-KR" sz="2000" i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after programmed</a:t>
            </a:r>
            <a:endParaRPr lang="ko-KR" altLang="ko-KR" sz="2000" i="1" dirty="0">
              <a:solidFill>
                <a:srgbClr val="C0000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3" name="이등변 삼각형 176">
            <a:extLst>
              <a:ext uri="{FF2B5EF4-FFF2-40B4-BE49-F238E27FC236}">
                <a16:creationId xmlns:a16="http://schemas.microsoft.com/office/drawing/2014/main" id="{66CA85BB-474D-4B4F-89B4-32FA7B4D002C}"/>
              </a:ext>
            </a:extLst>
          </p:cNvPr>
          <p:cNvSpPr/>
          <p:nvPr/>
        </p:nvSpPr>
        <p:spPr>
          <a:xfrm>
            <a:off x="4250969" y="3060675"/>
            <a:ext cx="82899" cy="388474"/>
          </a:xfrm>
          <a:prstGeom prst="triangle">
            <a:avLst>
              <a:gd name="adj" fmla="val 100000"/>
            </a:avLst>
          </a:prstGeom>
          <a:solidFill>
            <a:srgbClr val="C0000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sp>
        <p:nvSpPr>
          <p:cNvPr id="84" name="Rectangle 74">
            <a:extLst>
              <a:ext uri="{FF2B5EF4-FFF2-40B4-BE49-F238E27FC236}">
                <a16:creationId xmlns:a16="http://schemas.microsoft.com/office/drawing/2014/main" id="{AEFE1D3E-6097-FE45-A28A-46FADB3A5766}"/>
              </a:ext>
            </a:extLst>
          </p:cNvPr>
          <p:cNvSpPr/>
          <p:nvPr/>
        </p:nvSpPr>
        <p:spPr>
          <a:xfrm>
            <a:off x="1524000" y="3490463"/>
            <a:ext cx="55553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i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Error cells</a:t>
            </a:r>
            <a:endParaRPr lang="ko-KR" altLang="ko-KR" sz="2000" b="1" i="1" dirty="0">
              <a:solidFill>
                <a:srgbClr val="C0000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5" name="타원 178">
            <a:extLst>
              <a:ext uri="{FF2B5EF4-FFF2-40B4-BE49-F238E27FC236}">
                <a16:creationId xmlns:a16="http://schemas.microsoft.com/office/drawing/2014/main" id="{0B5F8A52-A2C6-DC4D-9C58-963DC5DC8102}"/>
              </a:ext>
            </a:extLst>
          </p:cNvPr>
          <p:cNvSpPr/>
          <p:nvPr/>
        </p:nvSpPr>
        <p:spPr>
          <a:xfrm>
            <a:off x="4081315" y="3082944"/>
            <a:ext cx="402889" cy="435797"/>
          </a:xfrm>
          <a:prstGeom prst="ellipse">
            <a:avLst/>
          </a:prstGeom>
          <a:noFill/>
          <a:ln w="127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</p:spTree>
    <p:extLst>
      <p:ext uri="{BB962C8B-B14F-4D97-AF65-F5344CB8AC3E}">
        <p14:creationId xmlns:p14="http://schemas.microsoft.com/office/powerpoint/2010/main" val="2034396384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0F4856D-C104-AB49-8B84-9ABE9319A2D8}"/>
              </a:ext>
            </a:extLst>
          </p:cNvPr>
          <p:cNvGrpSpPr/>
          <p:nvPr/>
        </p:nvGrpSpPr>
        <p:grpSpPr>
          <a:xfrm rot="16200000">
            <a:off x="1893931" y="2209411"/>
            <a:ext cx="616938" cy="530566"/>
            <a:chOff x="1828800" y="2286000"/>
            <a:chExt cx="1905000" cy="163830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9D5F09E4-4343-F746-8901-F6A54B591C7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F2F7F47-06AA-8C49-A602-ED3C60238C2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B76D198-5C95-784F-9FE1-18BB711565B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A5BAF3B-A6CB-4746-B826-1141C8017F4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EFFE635-2895-A841-B7EB-3455CF64D5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6217726-C9F7-0F4F-AAA5-274254B448A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D5E549F-73AF-9946-BD33-70052E7FBA9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A11D8A2-7F47-7642-8050-41CD612FDAFB}"/>
              </a:ext>
            </a:extLst>
          </p:cNvPr>
          <p:cNvGrpSpPr/>
          <p:nvPr/>
        </p:nvGrpSpPr>
        <p:grpSpPr>
          <a:xfrm rot="16200000">
            <a:off x="1893931" y="3067546"/>
            <a:ext cx="616938" cy="530566"/>
            <a:chOff x="1828800" y="2286000"/>
            <a:chExt cx="1905000" cy="1638300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E7E3B3A-476B-844D-8D4C-15729EF650A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097403F-5404-774A-9577-6199E0DD3E76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5D633C9-5C91-B340-BC31-6F1E9446100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29D6C12-9815-CB47-999C-5A80AFE0359E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C246ECC-E4F4-3D4B-ADFB-FD91B0A3D75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1496EB4-813D-F143-B4A9-CACA557A87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F167EDF-CD30-9749-9606-4EB0EED103D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1F8427F-D587-4E4A-AA24-6FBFE87C20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E821DB8-4E77-124D-9CF8-914435FAF518}"/>
              </a:ext>
            </a:extLst>
          </p:cNvPr>
          <p:cNvGrpSpPr/>
          <p:nvPr/>
        </p:nvGrpSpPr>
        <p:grpSpPr>
          <a:xfrm rot="16200000">
            <a:off x="1893931" y="3666250"/>
            <a:ext cx="616938" cy="530566"/>
            <a:chOff x="1828800" y="2286000"/>
            <a:chExt cx="1905000" cy="163830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7553A75-2955-4B43-BD7A-005DD06F1C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C2B1DEE-3E32-2F4E-8F99-75D7C32EE4B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3C456BA-6896-C947-8122-0503DBB9CA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E8CA02C-84D8-C546-A979-EF741E568D29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90C186F-4FBB-A944-92C2-E4B0EB5C682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062B15F-9CF5-5A46-B41D-4C2274BD479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9DEE7D7-3083-204C-9509-C38EB956186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2B1B6DE-7181-564A-93D5-B054B2A4409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9FA9837-BE66-6A47-99EC-9AAE3BF1550C}"/>
              </a:ext>
            </a:extLst>
          </p:cNvPr>
          <p:cNvGrpSpPr/>
          <p:nvPr/>
        </p:nvGrpSpPr>
        <p:grpSpPr>
          <a:xfrm rot="16200000">
            <a:off x="1820672" y="5253725"/>
            <a:ext cx="763456" cy="530566"/>
            <a:chOff x="1376378" y="2286000"/>
            <a:chExt cx="2357422" cy="1638301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4057CEE-D372-6B4C-BE5E-5D5C0237A4D6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A2B5749-6DA0-B140-9755-6DA060C3A3B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0014105-F9D2-0C4E-9C9D-0823642D6B6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45B9EE7-7FA9-0047-BAC3-29D2E69C7CF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75550BB-CC19-5D4B-B5FB-963A3030B26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C45E92C-78DD-F542-A011-BF88863C1BA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BDA0F39-DFDE-2F42-921A-C3A138195AB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964931C4-4544-3644-BEF5-3D8D8C4BEE00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685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B4E1B439-B535-424B-BC7C-DBECAEC5CB99}"/>
              </a:ext>
            </a:extLst>
          </p:cNvPr>
          <p:cNvSpPr txBox="1"/>
          <p:nvPr/>
        </p:nvSpPr>
        <p:spPr>
          <a:xfrm rot="16200000">
            <a:off x="2243976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63B1348-F476-2345-93EB-F69521059C47}"/>
              </a:ext>
            </a:extLst>
          </p:cNvPr>
          <p:cNvGrpSpPr/>
          <p:nvPr/>
        </p:nvGrpSpPr>
        <p:grpSpPr>
          <a:xfrm rot="16200000">
            <a:off x="3135470" y="2209411"/>
            <a:ext cx="616938" cy="530566"/>
            <a:chOff x="1828800" y="2286000"/>
            <a:chExt cx="1905000" cy="1638300"/>
          </a:xfrm>
        </p:grpSpPr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455F4B1A-81D4-9346-9F46-DB60BBBDF6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B9A62357-4CDE-EE48-A146-EC66E4EA4557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912081BD-6A95-944E-9031-A07A64C5826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7C01CB77-FFAC-DC4F-9846-62FA92071D6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BF80EED5-73A3-7E4B-BB23-ACC16C1B757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99385877-6203-C145-BAAE-3978B6637B9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06C39C15-42EA-4F4B-B375-4234D91BC0E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06D621BF-BEF6-7948-8CF0-CCA7B70078B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367C1B34-1B0F-1B4D-979D-B61C9C0C4166}"/>
              </a:ext>
            </a:extLst>
          </p:cNvPr>
          <p:cNvGrpSpPr/>
          <p:nvPr/>
        </p:nvGrpSpPr>
        <p:grpSpPr>
          <a:xfrm rot="16200000">
            <a:off x="3135470" y="3067546"/>
            <a:ext cx="616938" cy="530566"/>
            <a:chOff x="1828800" y="2286000"/>
            <a:chExt cx="1905000" cy="1638300"/>
          </a:xfrm>
        </p:grpSpPr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3999C08F-6E52-294B-B7F2-009D89047DD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7576091D-4EF2-AE42-9CD8-CD1546B0586C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7C52DDC2-23DF-D443-AF66-C8C461ED36D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A502891D-E9A8-7B4E-9002-BEDDA24DA253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275D103D-9B85-BC48-B1CC-21C0A18F4BC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4F3DCBEF-BEF6-5B45-86A1-AEA14CBBAA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1F603203-C781-5041-A185-B1105E3A736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4A48EF71-3F2C-E747-A8AE-5189DF49EEF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DC3C2A7-0E13-3341-B97B-3AB5BFA33856}"/>
              </a:ext>
            </a:extLst>
          </p:cNvPr>
          <p:cNvGrpSpPr/>
          <p:nvPr/>
        </p:nvGrpSpPr>
        <p:grpSpPr>
          <a:xfrm rot="16200000">
            <a:off x="3135470" y="3666250"/>
            <a:ext cx="616938" cy="530566"/>
            <a:chOff x="1828800" y="2286000"/>
            <a:chExt cx="1905000" cy="1638300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74AD29DB-87B7-BF40-8295-77CF1289BB3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B643243A-8970-8746-8085-AEFA2AB8AAE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D6421A0F-3D5E-F541-830D-E9AFE414C2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69F02FE8-EC57-6540-AF6A-AFDC15292E6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F320CC31-A54A-864E-8B5C-8F0EAD1F1F2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07E8EA27-A9D9-5347-ACEF-62F027AB4B7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BE1085AA-F664-E045-AF26-B9FC9C7A81C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36BDA1D5-2BA0-1B44-960A-07BC8D9DC88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95D0F1D3-DF7D-184B-8137-25B45C999CC3}"/>
              </a:ext>
            </a:extLst>
          </p:cNvPr>
          <p:cNvGrpSpPr/>
          <p:nvPr/>
        </p:nvGrpSpPr>
        <p:grpSpPr>
          <a:xfrm rot="16200000">
            <a:off x="3062211" y="5253725"/>
            <a:ext cx="763456" cy="530566"/>
            <a:chOff x="1376378" y="2286000"/>
            <a:chExt cx="2357422" cy="1638301"/>
          </a:xfrm>
        </p:grpSpPr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7604BF0F-3D1D-7F47-9EDE-622DDDCC02F2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923F27CE-8AB1-7D4F-820B-57F71E515B1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0E2C9819-8C75-0C4D-BD09-9E3CDD00E4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458C1BD8-014B-BB4A-A465-F586E080B923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A8054829-4888-5F4A-9ACF-9BCA5B8FE5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9145BA84-450C-9142-A658-DEAF39A9A1D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E537772-9EF5-3049-9282-3182BF16CD8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EA291F7D-1D8F-7946-871A-BD852F89C4C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36131B2-CF1D-DA4A-9DE8-300C999092A0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9224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F8486792-01A1-3D4F-AD60-7A0833C06F39}"/>
              </a:ext>
            </a:extLst>
          </p:cNvPr>
          <p:cNvSpPr txBox="1"/>
          <p:nvPr/>
        </p:nvSpPr>
        <p:spPr>
          <a:xfrm rot="16200000">
            <a:off x="3485515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B22DEA32-AE13-414D-97D3-188DEBA931F7}"/>
              </a:ext>
            </a:extLst>
          </p:cNvPr>
          <p:cNvGrpSpPr/>
          <p:nvPr/>
        </p:nvGrpSpPr>
        <p:grpSpPr>
          <a:xfrm rot="16200000">
            <a:off x="4474197" y="2209411"/>
            <a:ext cx="616938" cy="530566"/>
            <a:chOff x="1828800" y="2286000"/>
            <a:chExt cx="1905000" cy="1638300"/>
          </a:xfrm>
        </p:grpSpPr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190E41E9-48A1-5B4D-94F1-521EA85CF9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63DCF48B-FEAC-9A44-9167-19BECF88797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C9931543-2817-CD48-BD99-A1E75C0B15B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F053649F-B16F-2347-870B-625BD8F3347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FEE09E8D-F641-3042-8AF2-0BA4F65D51A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DE42362C-032B-914E-BFE7-22C7635D0C9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C4A455BD-4BD1-E243-AB0B-4AA9AA2276B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1F53FD00-49D0-4E4E-87D8-27B854A298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96AD7448-57D0-7A4D-B310-6B3639E636C7}"/>
              </a:ext>
            </a:extLst>
          </p:cNvPr>
          <p:cNvGrpSpPr/>
          <p:nvPr/>
        </p:nvGrpSpPr>
        <p:grpSpPr>
          <a:xfrm rot="16200000">
            <a:off x="4474197" y="3067546"/>
            <a:ext cx="616938" cy="530566"/>
            <a:chOff x="1828800" y="2286000"/>
            <a:chExt cx="1905000" cy="1638300"/>
          </a:xfrm>
        </p:grpSpPr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2B72D286-A3F7-5845-9B6B-9AE9F1B6401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81B1E0E8-F325-CC43-BB87-A5328CC5D27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B9F864C1-927E-214F-B91E-42E8BD72E3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BA502D84-C25E-574C-9345-F3A09406596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7BF27EE8-5298-674C-B12D-EBCB631BF6C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56B32F79-8EFC-5349-915F-0230A09EEE6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231BBAD9-2351-7E4D-80E7-39D7013395C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0EC7D569-74C8-FE4B-A1D0-E4B7494B984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6B8E4135-E26F-BF4C-A09C-C0D24DF00AB6}"/>
              </a:ext>
            </a:extLst>
          </p:cNvPr>
          <p:cNvGrpSpPr/>
          <p:nvPr/>
        </p:nvGrpSpPr>
        <p:grpSpPr>
          <a:xfrm rot="16200000">
            <a:off x="4474197" y="3666250"/>
            <a:ext cx="616938" cy="530566"/>
            <a:chOff x="1828800" y="2286000"/>
            <a:chExt cx="1905000" cy="1638300"/>
          </a:xfrm>
        </p:grpSpPr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AB894C7B-C3AD-3548-8A65-8C8F482086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95B523E6-3591-384B-8B08-F70AA2104986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6DED9BD1-D513-E441-A002-E4C57992FD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B9DA34BA-D532-1344-BA82-C9E5D8D7A493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C3909554-24DF-A84C-A746-6CF216E68D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4AD3B719-BE1A-7D46-989F-F4B0F9284C5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1A37189A-E833-C14D-B383-EBB695A0806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CA437102-EB56-5F4C-852C-BA1BDEF6AA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81F41082-5302-5D4C-A093-B9C301F5BAEE}"/>
              </a:ext>
            </a:extLst>
          </p:cNvPr>
          <p:cNvGrpSpPr/>
          <p:nvPr/>
        </p:nvGrpSpPr>
        <p:grpSpPr>
          <a:xfrm rot="16200000">
            <a:off x="4400938" y="5253725"/>
            <a:ext cx="763456" cy="530566"/>
            <a:chOff x="1376378" y="2286000"/>
            <a:chExt cx="2357422" cy="1638301"/>
          </a:xfrm>
        </p:grpSpPr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412EB540-11AC-064F-A21B-B9F0C491A715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74BA6244-2C00-1F4A-B4A3-85BDB18A312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B2449851-72FF-CF4D-8171-85BE6293553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F04F9787-9B3A-EB48-AA1F-56642F1A5D0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29B6C74C-FAFF-744E-9AA1-B21EBDF1703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ADA581F7-39DB-F542-9578-C84560080B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80F473A3-A1DA-C343-BD35-CE16E8DA443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9A48E6CC-54DD-4149-8EAF-C6C323FCB40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ACB7BB0D-DCCE-2546-8391-D85ADE2080A1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951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7" name="TextBox 186">
            <a:extLst>
              <a:ext uri="{FF2B5EF4-FFF2-40B4-BE49-F238E27FC236}">
                <a16:creationId xmlns:a16="http://schemas.microsoft.com/office/drawing/2014/main" id="{00C61AFD-C845-1E4A-8535-623B7307DF4B}"/>
              </a:ext>
            </a:extLst>
          </p:cNvPr>
          <p:cNvSpPr txBox="1"/>
          <p:nvPr/>
        </p:nvSpPr>
        <p:spPr>
          <a:xfrm rot="16200000">
            <a:off x="4824242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79E00786-B68A-E646-AA10-F1E95F744E02}"/>
              </a:ext>
            </a:extLst>
          </p:cNvPr>
          <p:cNvGrpSpPr/>
          <p:nvPr/>
        </p:nvGrpSpPr>
        <p:grpSpPr>
          <a:xfrm rot="16200000">
            <a:off x="5664004" y="2209411"/>
            <a:ext cx="616938" cy="530566"/>
            <a:chOff x="1828800" y="2286000"/>
            <a:chExt cx="1905000" cy="1638300"/>
          </a:xfrm>
        </p:grpSpPr>
        <p:cxnSp>
          <p:nvCxnSpPr>
            <p:cNvPr id="253" name="Straight Connector 252">
              <a:extLst>
                <a:ext uri="{FF2B5EF4-FFF2-40B4-BE49-F238E27FC236}">
                  <a16:creationId xmlns:a16="http://schemas.microsoft.com/office/drawing/2014/main" id="{39D6318F-900E-E04B-840E-10188085755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4" name="Straight Connector 253">
              <a:extLst>
                <a:ext uri="{FF2B5EF4-FFF2-40B4-BE49-F238E27FC236}">
                  <a16:creationId xmlns:a16="http://schemas.microsoft.com/office/drawing/2014/main" id="{E9935DA8-13F8-074D-A9F6-B17EDEBE70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5" name="Straight Connector 254">
              <a:extLst>
                <a:ext uri="{FF2B5EF4-FFF2-40B4-BE49-F238E27FC236}">
                  <a16:creationId xmlns:a16="http://schemas.microsoft.com/office/drawing/2014/main" id="{00D7726A-CCED-FB4C-A534-BF5FEBE9B1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6" name="Straight Connector 255">
              <a:extLst>
                <a:ext uri="{FF2B5EF4-FFF2-40B4-BE49-F238E27FC236}">
                  <a16:creationId xmlns:a16="http://schemas.microsoft.com/office/drawing/2014/main" id="{5DACB8FD-43F0-8840-8653-4D70801E832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7" name="Straight Connector 256">
              <a:extLst>
                <a:ext uri="{FF2B5EF4-FFF2-40B4-BE49-F238E27FC236}">
                  <a16:creationId xmlns:a16="http://schemas.microsoft.com/office/drawing/2014/main" id="{FA30DE43-B82F-A947-8F0C-48913D1C5FE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8" name="Straight Connector 257">
              <a:extLst>
                <a:ext uri="{FF2B5EF4-FFF2-40B4-BE49-F238E27FC236}">
                  <a16:creationId xmlns:a16="http://schemas.microsoft.com/office/drawing/2014/main" id="{2CC3A56C-451A-AF48-9AAC-B3B192B48A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9" name="Straight Connector 258">
              <a:extLst>
                <a:ext uri="{FF2B5EF4-FFF2-40B4-BE49-F238E27FC236}">
                  <a16:creationId xmlns:a16="http://schemas.microsoft.com/office/drawing/2014/main" id="{696720E7-08A2-C145-9EF4-98D95732D63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60" name="Straight Connector 259">
              <a:extLst>
                <a:ext uri="{FF2B5EF4-FFF2-40B4-BE49-F238E27FC236}">
                  <a16:creationId xmlns:a16="http://schemas.microsoft.com/office/drawing/2014/main" id="{4D4BD7FE-15E3-EB47-AE18-CFDFE6CA072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95C3544D-C38C-F44A-A4BB-B9A088AD0BE9}"/>
              </a:ext>
            </a:extLst>
          </p:cNvPr>
          <p:cNvGrpSpPr/>
          <p:nvPr/>
        </p:nvGrpSpPr>
        <p:grpSpPr>
          <a:xfrm rot="16200000">
            <a:off x="5664004" y="3067546"/>
            <a:ext cx="616938" cy="530566"/>
            <a:chOff x="1828800" y="2286000"/>
            <a:chExt cx="1905000" cy="1638300"/>
          </a:xfrm>
        </p:grpSpPr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4DDF5668-C813-A144-934D-88B40E9F30A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FB661139-58E2-B04C-80DE-06C95F997686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5B8A4F27-5984-1340-AF65-9F46F191A1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AB778260-54CB-B943-B2E6-915A0B70BBB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8A7A5EDE-4F91-2044-AB3B-3D532484622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878BE4AB-E574-8049-BFFA-421591679BC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1" name="Straight Connector 250">
              <a:extLst>
                <a:ext uri="{FF2B5EF4-FFF2-40B4-BE49-F238E27FC236}">
                  <a16:creationId xmlns:a16="http://schemas.microsoft.com/office/drawing/2014/main" id="{8E7486C0-D221-7041-9D00-E6D22CFFC51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52" name="Straight Connector 251">
              <a:extLst>
                <a:ext uri="{FF2B5EF4-FFF2-40B4-BE49-F238E27FC236}">
                  <a16:creationId xmlns:a16="http://schemas.microsoft.com/office/drawing/2014/main" id="{E8E3D9D5-071D-6740-9F0F-EE4246A912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52A3B8E5-838E-6E4D-8B75-4A6523BAB61D}"/>
              </a:ext>
            </a:extLst>
          </p:cNvPr>
          <p:cNvGrpSpPr/>
          <p:nvPr/>
        </p:nvGrpSpPr>
        <p:grpSpPr>
          <a:xfrm rot="16200000">
            <a:off x="5664004" y="3666250"/>
            <a:ext cx="616938" cy="530566"/>
            <a:chOff x="1828800" y="2286000"/>
            <a:chExt cx="1905000" cy="1638300"/>
          </a:xfrm>
        </p:grpSpPr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DBD41FD3-2D3C-CC4F-B55C-8410C187F0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6B8D0865-46F1-E646-A379-87DA53BAF15E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9" name="Straight Connector 238">
              <a:extLst>
                <a:ext uri="{FF2B5EF4-FFF2-40B4-BE49-F238E27FC236}">
                  <a16:creationId xmlns:a16="http://schemas.microsoft.com/office/drawing/2014/main" id="{DA33DCF3-D93E-9D46-AFCC-F8E34A1AA7D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30D49783-5E06-444D-AB4A-2033ACA3A21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3730A003-EDE9-0442-A453-3FFDDCC98BB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E35B1933-EF82-0646-81D2-BCDB6A07E22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9A512644-E907-C94D-9AAE-B9C50AB88BE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F7C25E19-45A3-DB48-9B0C-8FE533E1131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CE453C40-295D-CC43-BE33-ABF6EEE28449}"/>
              </a:ext>
            </a:extLst>
          </p:cNvPr>
          <p:cNvGrpSpPr/>
          <p:nvPr/>
        </p:nvGrpSpPr>
        <p:grpSpPr>
          <a:xfrm rot="16200000">
            <a:off x="5590745" y="5253725"/>
            <a:ext cx="763456" cy="530566"/>
            <a:chOff x="1376378" y="2286000"/>
            <a:chExt cx="2357422" cy="1638301"/>
          </a:xfrm>
        </p:grpSpPr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8346E030-5166-DD4C-A0F6-B4CA9500D743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F812A3EE-2FE0-8F46-A904-A1E2F620EF4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A67149C5-EF50-354B-AEE0-8BEE183A1FD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2" name="Straight Connector 231">
              <a:extLst>
                <a:ext uri="{FF2B5EF4-FFF2-40B4-BE49-F238E27FC236}">
                  <a16:creationId xmlns:a16="http://schemas.microsoft.com/office/drawing/2014/main" id="{F86E44FE-A508-8F4D-87B3-C5E88085BAD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2507FBA5-F90E-B440-A43D-2FDDF8BA50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40324183-D21B-0B48-BA15-03C857A48F0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94FAFE48-C01C-7A47-ADDF-58D24BEAC02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367A4922-3290-1F4D-AE67-00B128F6E1B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27" name="Straight Connector 226">
            <a:extLst>
              <a:ext uri="{FF2B5EF4-FFF2-40B4-BE49-F238E27FC236}">
                <a16:creationId xmlns:a16="http://schemas.microsoft.com/office/drawing/2014/main" id="{E9C267BC-66B1-4C49-8F66-37AFC77B18C9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758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8" name="TextBox 227">
            <a:extLst>
              <a:ext uri="{FF2B5EF4-FFF2-40B4-BE49-F238E27FC236}">
                <a16:creationId xmlns:a16="http://schemas.microsoft.com/office/drawing/2014/main" id="{3B87700F-8199-384E-B17E-D0A4411AF90B}"/>
              </a:ext>
            </a:extLst>
          </p:cNvPr>
          <p:cNvSpPr txBox="1"/>
          <p:nvPr/>
        </p:nvSpPr>
        <p:spPr>
          <a:xfrm rot="16200000">
            <a:off x="6014049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51EE510-8529-194F-B21B-7C0F937661FF}"/>
              </a:ext>
            </a:extLst>
          </p:cNvPr>
          <p:cNvGrpSpPr/>
          <p:nvPr/>
        </p:nvGrpSpPr>
        <p:grpSpPr>
          <a:xfrm>
            <a:off x="2754197" y="1764874"/>
            <a:ext cx="5790788" cy="4553373"/>
            <a:chOff x="2263661" y="1764874"/>
            <a:chExt cx="5790788" cy="4038601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F61C75D-BB6C-D642-9F47-DABD49DB0F7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63661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6752FDCD-810C-1B44-8BEA-7A12829BC5E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505200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EBFE75CB-4583-3543-8B59-4FFACF6B5E9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43927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68FB6451-F9C0-EF4B-AFBA-C70699C4076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033734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62" name="Straight Connector 261">
              <a:extLst>
                <a:ext uri="{FF2B5EF4-FFF2-40B4-BE49-F238E27FC236}">
                  <a16:creationId xmlns:a16="http://schemas.microsoft.com/office/drawing/2014/main" id="{BB2E4A26-E2DB-9E44-B7E7-833DF7EB7E0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054449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72E65D1C-5219-124F-B5F6-BF1FB8E09AEB}"/>
              </a:ext>
            </a:extLst>
          </p:cNvPr>
          <p:cNvGrpSpPr/>
          <p:nvPr/>
        </p:nvGrpSpPr>
        <p:grpSpPr>
          <a:xfrm rot="16200000">
            <a:off x="7684719" y="2209411"/>
            <a:ext cx="616938" cy="530566"/>
            <a:chOff x="1828800" y="2286000"/>
            <a:chExt cx="1905000" cy="1638300"/>
          </a:xfrm>
        </p:grpSpPr>
        <p:cxnSp>
          <p:nvCxnSpPr>
            <p:cNvPr id="294" name="Straight Connector 293">
              <a:extLst>
                <a:ext uri="{FF2B5EF4-FFF2-40B4-BE49-F238E27FC236}">
                  <a16:creationId xmlns:a16="http://schemas.microsoft.com/office/drawing/2014/main" id="{65114C04-02A7-B240-B53E-D4CDDBCD184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5" name="Straight Connector 294">
              <a:extLst>
                <a:ext uri="{FF2B5EF4-FFF2-40B4-BE49-F238E27FC236}">
                  <a16:creationId xmlns:a16="http://schemas.microsoft.com/office/drawing/2014/main" id="{3393955C-CF05-4E46-926E-D4F3834BEA7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6" name="Straight Connector 295">
              <a:extLst>
                <a:ext uri="{FF2B5EF4-FFF2-40B4-BE49-F238E27FC236}">
                  <a16:creationId xmlns:a16="http://schemas.microsoft.com/office/drawing/2014/main" id="{2FAFEAA7-4322-9E4C-9810-BC53FD255E6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7" name="Straight Connector 296">
              <a:extLst>
                <a:ext uri="{FF2B5EF4-FFF2-40B4-BE49-F238E27FC236}">
                  <a16:creationId xmlns:a16="http://schemas.microsoft.com/office/drawing/2014/main" id="{3C30B79A-5B27-8D48-8C4E-8CE5BBA1B98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8" name="Straight Connector 297">
              <a:extLst>
                <a:ext uri="{FF2B5EF4-FFF2-40B4-BE49-F238E27FC236}">
                  <a16:creationId xmlns:a16="http://schemas.microsoft.com/office/drawing/2014/main" id="{2FEE3987-21BC-E349-AD28-4E6AD44B7D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9" name="Straight Connector 298">
              <a:extLst>
                <a:ext uri="{FF2B5EF4-FFF2-40B4-BE49-F238E27FC236}">
                  <a16:creationId xmlns:a16="http://schemas.microsoft.com/office/drawing/2014/main" id="{B008411B-CAB1-8E45-9420-133762543B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0" name="Straight Connector 299">
              <a:extLst>
                <a:ext uri="{FF2B5EF4-FFF2-40B4-BE49-F238E27FC236}">
                  <a16:creationId xmlns:a16="http://schemas.microsoft.com/office/drawing/2014/main" id="{97A8EF2F-999B-984F-BE43-7397A7130C9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01" name="Straight Connector 300">
              <a:extLst>
                <a:ext uri="{FF2B5EF4-FFF2-40B4-BE49-F238E27FC236}">
                  <a16:creationId xmlns:a16="http://schemas.microsoft.com/office/drawing/2014/main" id="{4AB474F7-7A6C-F94D-892C-F2B0B9A288C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D03DAF0A-A81E-2643-90C8-B3500680C8A7}"/>
              </a:ext>
            </a:extLst>
          </p:cNvPr>
          <p:cNvGrpSpPr/>
          <p:nvPr/>
        </p:nvGrpSpPr>
        <p:grpSpPr>
          <a:xfrm rot="16200000">
            <a:off x="7684719" y="3067546"/>
            <a:ext cx="616938" cy="530566"/>
            <a:chOff x="1828800" y="2286000"/>
            <a:chExt cx="1905000" cy="1638300"/>
          </a:xfrm>
        </p:grpSpPr>
        <p:cxnSp>
          <p:nvCxnSpPr>
            <p:cNvPr id="286" name="Straight Connector 285">
              <a:extLst>
                <a:ext uri="{FF2B5EF4-FFF2-40B4-BE49-F238E27FC236}">
                  <a16:creationId xmlns:a16="http://schemas.microsoft.com/office/drawing/2014/main" id="{A1E52F11-749C-614D-B196-0F8CE76DD5F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7" name="Straight Connector 286">
              <a:extLst>
                <a:ext uri="{FF2B5EF4-FFF2-40B4-BE49-F238E27FC236}">
                  <a16:creationId xmlns:a16="http://schemas.microsoft.com/office/drawing/2014/main" id="{A697CFB9-3E88-1648-9676-8EA93ACF5CA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8" name="Straight Connector 287">
              <a:extLst>
                <a:ext uri="{FF2B5EF4-FFF2-40B4-BE49-F238E27FC236}">
                  <a16:creationId xmlns:a16="http://schemas.microsoft.com/office/drawing/2014/main" id="{57070557-C5B2-C749-A4B1-B56917F0209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9" name="Straight Connector 288">
              <a:extLst>
                <a:ext uri="{FF2B5EF4-FFF2-40B4-BE49-F238E27FC236}">
                  <a16:creationId xmlns:a16="http://schemas.microsoft.com/office/drawing/2014/main" id="{D480D331-2895-E249-931C-270DFBF8E2A9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0" name="Straight Connector 289">
              <a:extLst>
                <a:ext uri="{FF2B5EF4-FFF2-40B4-BE49-F238E27FC236}">
                  <a16:creationId xmlns:a16="http://schemas.microsoft.com/office/drawing/2014/main" id="{16234335-9F10-0D4F-9CC9-FA3D7524892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1" name="Straight Connector 290">
              <a:extLst>
                <a:ext uri="{FF2B5EF4-FFF2-40B4-BE49-F238E27FC236}">
                  <a16:creationId xmlns:a16="http://schemas.microsoft.com/office/drawing/2014/main" id="{2150C641-92F1-1248-A40E-282FB676775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2" name="Straight Connector 291">
              <a:extLst>
                <a:ext uri="{FF2B5EF4-FFF2-40B4-BE49-F238E27FC236}">
                  <a16:creationId xmlns:a16="http://schemas.microsoft.com/office/drawing/2014/main" id="{4505BBE8-25F4-2849-A66B-3926277E950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93" name="Straight Connector 292">
              <a:extLst>
                <a:ext uri="{FF2B5EF4-FFF2-40B4-BE49-F238E27FC236}">
                  <a16:creationId xmlns:a16="http://schemas.microsoft.com/office/drawing/2014/main" id="{F6AE0EF0-4788-0E46-B01B-2DCF03CDCE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E21E1A7D-D99A-7148-BF25-E242458D1285}"/>
              </a:ext>
            </a:extLst>
          </p:cNvPr>
          <p:cNvGrpSpPr/>
          <p:nvPr/>
        </p:nvGrpSpPr>
        <p:grpSpPr>
          <a:xfrm rot="16200000">
            <a:off x="7684719" y="3666250"/>
            <a:ext cx="616938" cy="530566"/>
            <a:chOff x="1828800" y="2286000"/>
            <a:chExt cx="1905000" cy="1638300"/>
          </a:xfrm>
        </p:grpSpPr>
        <p:cxnSp>
          <p:nvCxnSpPr>
            <p:cNvPr id="278" name="Straight Connector 277">
              <a:extLst>
                <a:ext uri="{FF2B5EF4-FFF2-40B4-BE49-F238E27FC236}">
                  <a16:creationId xmlns:a16="http://schemas.microsoft.com/office/drawing/2014/main" id="{D16AA270-CA64-7D48-80D7-FA2A718615E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9" name="Straight Connector 278">
              <a:extLst>
                <a:ext uri="{FF2B5EF4-FFF2-40B4-BE49-F238E27FC236}">
                  <a16:creationId xmlns:a16="http://schemas.microsoft.com/office/drawing/2014/main" id="{30F4BA7D-9B91-1742-B175-6DA57F4129B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0" name="Straight Connector 279">
              <a:extLst>
                <a:ext uri="{FF2B5EF4-FFF2-40B4-BE49-F238E27FC236}">
                  <a16:creationId xmlns:a16="http://schemas.microsoft.com/office/drawing/2014/main" id="{040BEC03-6D65-234D-9E88-9F720EEB3D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1" name="Straight Connector 280">
              <a:extLst>
                <a:ext uri="{FF2B5EF4-FFF2-40B4-BE49-F238E27FC236}">
                  <a16:creationId xmlns:a16="http://schemas.microsoft.com/office/drawing/2014/main" id="{887B1230-22CA-724E-814C-1C2CC2C4040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2" name="Straight Connector 281">
              <a:extLst>
                <a:ext uri="{FF2B5EF4-FFF2-40B4-BE49-F238E27FC236}">
                  <a16:creationId xmlns:a16="http://schemas.microsoft.com/office/drawing/2014/main" id="{E84F2133-1DE8-F349-925C-C0772014032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281E72DA-9630-884C-A6CF-EE4B7115E98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4" name="Straight Connector 283">
              <a:extLst>
                <a:ext uri="{FF2B5EF4-FFF2-40B4-BE49-F238E27FC236}">
                  <a16:creationId xmlns:a16="http://schemas.microsoft.com/office/drawing/2014/main" id="{B79D0E2D-B80B-E84F-A7D3-57EB45130D3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85" name="Straight Connector 284">
              <a:extLst>
                <a:ext uri="{FF2B5EF4-FFF2-40B4-BE49-F238E27FC236}">
                  <a16:creationId xmlns:a16="http://schemas.microsoft.com/office/drawing/2014/main" id="{FB4720E0-DBA5-8C40-9541-90CA67C0D89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B4A49A9B-3575-E74B-952C-C8AA722D5774}"/>
              </a:ext>
            </a:extLst>
          </p:cNvPr>
          <p:cNvGrpSpPr/>
          <p:nvPr/>
        </p:nvGrpSpPr>
        <p:grpSpPr>
          <a:xfrm rot="16200000">
            <a:off x="7611460" y="5253725"/>
            <a:ext cx="763456" cy="530566"/>
            <a:chOff x="1376378" y="2286000"/>
            <a:chExt cx="2357422" cy="1638301"/>
          </a:xfrm>
        </p:grpSpPr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82AC9B36-6F10-2640-BCD0-356EB72A6EF1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271" name="Straight Connector 270">
              <a:extLst>
                <a:ext uri="{FF2B5EF4-FFF2-40B4-BE49-F238E27FC236}">
                  <a16:creationId xmlns:a16="http://schemas.microsoft.com/office/drawing/2014/main" id="{12FB6052-2293-FD47-8293-D7E65F1C6A99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CC9D6F6F-9FCD-C748-8438-823A84027F3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3" name="Straight Connector 272">
              <a:extLst>
                <a:ext uri="{FF2B5EF4-FFF2-40B4-BE49-F238E27FC236}">
                  <a16:creationId xmlns:a16="http://schemas.microsoft.com/office/drawing/2014/main" id="{AAD242BB-C938-7D43-AF2E-99998BF5C1C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4" name="Straight Connector 273">
              <a:extLst>
                <a:ext uri="{FF2B5EF4-FFF2-40B4-BE49-F238E27FC236}">
                  <a16:creationId xmlns:a16="http://schemas.microsoft.com/office/drawing/2014/main" id="{C68AF64A-8868-1044-9D48-FF7FFC13B98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5" name="Straight Connector 274">
              <a:extLst>
                <a:ext uri="{FF2B5EF4-FFF2-40B4-BE49-F238E27FC236}">
                  <a16:creationId xmlns:a16="http://schemas.microsoft.com/office/drawing/2014/main" id="{6B2F0187-AA30-7149-9118-A8490AA54C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6" name="Straight Connector 275">
              <a:extLst>
                <a:ext uri="{FF2B5EF4-FFF2-40B4-BE49-F238E27FC236}">
                  <a16:creationId xmlns:a16="http://schemas.microsoft.com/office/drawing/2014/main" id="{F1E36BC3-5613-7A42-865D-E8BC2BDD401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77" name="Straight Connector 276">
              <a:extLst>
                <a:ext uri="{FF2B5EF4-FFF2-40B4-BE49-F238E27FC236}">
                  <a16:creationId xmlns:a16="http://schemas.microsoft.com/office/drawing/2014/main" id="{50E4A689-DCB6-A243-B3D2-F441D725D9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66A18A1F-C1C1-FF42-A156-FA4261103602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473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9" name="TextBox 268">
            <a:extLst>
              <a:ext uri="{FF2B5EF4-FFF2-40B4-BE49-F238E27FC236}">
                <a16:creationId xmlns:a16="http://schemas.microsoft.com/office/drawing/2014/main" id="{EBF24D2F-8CCF-DF43-BA9D-30CE9F876872}"/>
              </a:ext>
            </a:extLst>
          </p:cNvPr>
          <p:cNvSpPr txBox="1"/>
          <p:nvPr/>
        </p:nvSpPr>
        <p:spPr>
          <a:xfrm rot="16200000">
            <a:off x="8034764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04" name="Straight Connector 303">
            <a:extLst>
              <a:ext uri="{FF2B5EF4-FFF2-40B4-BE49-F238E27FC236}">
                <a16:creationId xmlns:a16="http://schemas.microsoft.com/office/drawing/2014/main" id="{8C95F16E-0F61-AE46-B515-5E14D3309CBF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66286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05" name="Straight Connector 304">
            <a:extLst>
              <a:ext uri="{FF2B5EF4-FFF2-40B4-BE49-F238E27FC236}">
                <a16:creationId xmlns:a16="http://schemas.microsoft.com/office/drawing/2014/main" id="{1FA59D60-1DBF-8142-9AC4-EFED49D234B4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3330062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06" name="Straight Connector 305">
            <a:extLst>
              <a:ext uri="{FF2B5EF4-FFF2-40B4-BE49-F238E27FC236}">
                <a16:creationId xmlns:a16="http://schemas.microsoft.com/office/drawing/2014/main" id="{FF211C3E-3E38-0145-A441-994A30E9CEA3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3927859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07" name="Straight Connector 306">
            <a:extLst>
              <a:ext uri="{FF2B5EF4-FFF2-40B4-BE49-F238E27FC236}">
                <a16:creationId xmlns:a16="http://schemas.microsoft.com/office/drawing/2014/main" id="{57A9F847-80A2-5941-96CD-6E7AD169D68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5437156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12" name="TextBox 311">
            <a:extLst>
              <a:ext uri="{FF2B5EF4-FFF2-40B4-BE49-F238E27FC236}">
                <a16:creationId xmlns:a16="http://schemas.microsoft.com/office/drawing/2014/main" id="{99633191-F089-D441-ADE3-D7EC8476B420}"/>
              </a:ext>
            </a:extLst>
          </p:cNvPr>
          <p:cNvSpPr txBox="1"/>
          <p:nvPr/>
        </p:nvSpPr>
        <p:spPr>
          <a:xfrm>
            <a:off x="994500" y="2258273"/>
            <a:ext cx="54854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SSL</a:t>
            </a:r>
          </a:p>
        </p:txBody>
      </p:sp>
      <p:sp>
        <p:nvSpPr>
          <p:cNvPr id="313" name="TextBox 312">
            <a:extLst>
              <a:ext uri="{FF2B5EF4-FFF2-40B4-BE49-F238E27FC236}">
                <a16:creationId xmlns:a16="http://schemas.microsoft.com/office/drawing/2014/main" id="{6A838D1D-A654-1647-B230-A0E32FD4C9CC}"/>
              </a:ext>
            </a:extLst>
          </p:cNvPr>
          <p:cNvSpPr txBox="1"/>
          <p:nvPr/>
        </p:nvSpPr>
        <p:spPr>
          <a:xfrm>
            <a:off x="782519" y="2984078"/>
            <a:ext cx="95301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Wordline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B87E4F01-0A66-6C47-B457-AEA8D40E0B0D}"/>
              </a:ext>
            </a:extLst>
          </p:cNvPr>
          <p:cNvSpPr txBox="1"/>
          <p:nvPr/>
        </p:nvSpPr>
        <p:spPr>
          <a:xfrm>
            <a:off x="782519" y="3145396"/>
            <a:ext cx="76052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US" b="1" i="1" baseline="-25000" dirty="0">
                <a:latin typeface="Cambria" panose="02040503050406030204" pitchFamily="18" charset="0"/>
              </a:rPr>
              <a:t>k-1</a:t>
            </a:r>
            <a:endParaRPr lang="en-CH" b="1" i="1" baseline="-25000" dirty="0">
              <a:latin typeface="Cambria" panose="02040503050406030204" pitchFamily="18" charset="0"/>
            </a:endParaRPr>
          </a:p>
        </p:txBody>
      </p:sp>
      <p:sp>
        <p:nvSpPr>
          <p:cNvPr id="315" name="TextBox 314">
            <a:extLst>
              <a:ext uri="{FF2B5EF4-FFF2-40B4-BE49-F238E27FC236}">
                <a16:creationId xmlns:a16="http://schemas.microsoft.com/office/drawing/2014/main" id="{A6952A85-7B97-3249-8EDF-79709A9CB46E}"/>
              </a:ext>
            </a:extLst>
          </p:cNvPr>
          <p:cNvSpPr txBox="1"/>
          <p:nvPr/>
        </p:nvSpPr>
        <p:spPr>
          <a:xfrm>
            <a:off x="919159" y="3741072"/>
            <a:ext cx="62388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958EC60D-0241-6F49-898F-8D48112E88C7}"/>
              </a:ext>
            </a:extLst>
          </p:cNvPr>
          <p:cNvSpPr txBox="1"/>
          <p:nvPr/>
        </p:nvSpPr>
        <p:spPr>
          <a:xfrm>
            <a:off x="964042" y="5249928"/>
            <a:ext cx="57900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GSL</a:t>
            </a:r>
          </a:p>
        </p:txBody>
      </p:sp>
      <p:sp>
        <p:nvSpPr>
          <p:cNvPr id="308" name="TextBox 307">
            <a:extLst>
              <a:ext uri="{FF2B5EF4-FFF2-40B4-BE49-F238E27FC236}">
                <a16:creationId xmlns:a16="http://schemas.microsoft.com/office/drawing/2014/main" id="{F1526ED5-AE73-6244-8A1B-1ED4ED7B1FD2}"/>
              </a:ext>
            </a:extLst>
          </p:cNvPr>
          <p:cNvSpPr txBox="1"/>
          <p:nvPr/>
        </p:nvSpPr>
        <p:spPr>
          <a:xfrm>
            <a:off x="6968129" y="3109240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09" name="TextBox 308">
            <a:extLst>
              <a:ext uri="{FF2B5EF4-FFF2-40B4-BE49-F238E27FC236}">
                <a16:creationId xmlns:a16="http://schemas.microsoft.com/office/drawing/2014/main" id="{4D834963-9F12-E240-AA7C-C2B62FF1A0AA}"/>
              </a:ext>
            </a:extLst>
          </p:cNvPr>
          <p:cNvSpPr txBox="1"/>
          <p:nvPr/>
        </p:nvSpPr>
        <p:spPr>
          <a:xfrm>
            <a:off x="6968129" y="2263794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10" name="TextBox 309">
            <a:extLst>
              <a:ext uri="{FF2B5EF4-FFF2-40B4-BE49-F238E27FC236}">
                <a16:creationId xmlns:a16="http://schemas.microsoft.com/office/drawing/2014/main" id="{FB3C59E7-911B-1B49-AB09-FC8613AE6650}"/>
              </a:ext>
            </a:extLst>
          </p:cNvPr>
          <p:cNvSpPr txBox="1"/>
          <p:nvPr/>
        </p:nvSpPr>
        <p:spPr>
          <a:xfrm>
            <a:off x="6968129" y="3710880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4E1222E0-872D-5042-8A91-803DFD6C063C}"/>
              </a:ext>
            </a:extLst>
          </p:cNvPr>
          <p:cNvSpPr txBox="1"/>
          <p:nvPr/>
        </p:nvSpPr>
        <p:spPr>
          <a:xfrm>
            <a:off x="6968129" y="5216894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0FFB06-3FDF-9D4F-85B1-B3CABAFBAF80}"/>
              </a:ext>
            </a:extLst>
          </p:cNvPr>
          <p:cNvSpPr/>
          <p:nvPr/>
        </p:nvSpPr>
        <p:spPr bwMode="auto">
          <a:xfrm>
            <a:off x="919159" y="3682706"/>
            <a:ext cx="7767642" cy="491490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7" name="TextBox 316">
            <a:extLst>
              <a:ext uri="{FF2B5EF4-FFF2-40B4-BE49-F238E27FC236}">
                <a16:creationId xmlns:a16="http://schemas.microsoft.com/office/drawing/2014/main" id="{7EA8A126-4C57-9C4B-8079-08E9AAEA363E}"/>
              </a:ext>
            </a:extLst>
          </p:cNvPr>
          <p:cNvSpPr txBox="1"/>
          <p:nvPr/>
        </p:nvSpPr>
        <p:spPr>
          <a:xfrm>
            <a:off x="-838200" y="3338512"/>
            <a:ext cx="28203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Target Page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18" name="Rectangle 317">
            <a:extLst>
              <a:ext uri="{FF2B5EF4-FFF2-40B4-BE49-F238E27FC236}">
                <a16:creationId xmlns:a16="http://schemas.microsoft.com/office/drawing/2014/main" id="{E8DACA39-260E-DF44-9CAB-4935525175EF}"/>
              </a:ext>
            </a:extLst>
          </p:cNvPr>
          <p:cNvSpPr/>
          <p:nvPr/>
        </p:nvSpPr>
        <p:spPr bwMode="auto">
          <a:xfrm>
            <a:off x="623584" y="1702835"/>
            <a:ext cx="8248952" cy="4316965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9" name="TextBox 318">
            <a:extLst>
              <a:ext uri="{FF2B5EF4-FFF2-40B4-BE49-F238E27FC236}">
                <a16:creationId xmlns:a16="http://schemas.microsoft.com/office/drawing/2014/main" id="{72C647F5-69F0-FE49-9D0D-740977A61610}"/>
              </a:ext>
            </a:extLst>
          </p:cNvPr>
          <p:cNvSpPr txBox="1"/>
          <p:nvPr/>
        </p:nvSpPr>
        <p:spPr>
          <a:xfrm>
            <a:off x="304800" y="6004694"/>
            <a:ext cx="1254865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endParaRPr lang="en-CH" b="1" baseline="-25000" dirty="0">
              <a:solidFill>
                <a:srgbClr val="0432FF"/>
              </a:solidFill>
              <a:latin typeface="Cambria" panose="02040503050406030204" pitchFamily="18" charset="0"/>
            </a:endParaRPr>
          </a:p>
        </p:txBody>
      </p: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03A635C4-3E0B-1E48-BC0B-17CC658B6A14}"/>
              </a:ext>
            </a:extLst>
          </p:cNvPr>
          <p:cNvGrpSpPr/>
          <p:nvPr/>
        </p:nvGrpSpPr>
        <p:grpSpPr>
          <a:xfrm rot="16200000">
            <a:off x="1893931" y="4264438"/>
            <a:ext cx="616938" cy="530566"/>
            <a:chOff x="1828800" y="2286000"/>
            <a:chExt cx="1905000" cy="1638300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2" name="Straight Connector 321">
              <a:extLst>
                <a:ext uri="{FF2B5EF4-FFF2-40B4-BE49-F238E27FC236}">
                  <a16:creationId xmlns:a16="http://schemas.microsoft.com/office/drawing/2014/main" id="{A59F9430-CD04-A249-AB63-CAD884D9435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3" name="Straight Connector 322">
              <a:extLst>
                <a:ext uri="{FF2B5EF4-FFF2-40B4-BE49-F238E27FC236}">
                  <a16:creationId xmlns:a16="http://schemas.microsoft.com/office/drawing/2014/main" id="{FF4B86CB-4A55-FB44-B8CC-C5FF7C95D7A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4" name="Straight Connector 323">
              <a:extLst>
                <a:ext uri="{FF2B5EF4-FFF2-40B4-BE49-F238E27FC236}">
                  <a16:creationId xmlns:a16="http://schemas.microsoft.com/office/drawing/2014/main" id="{4F909E77-B64A-8340-959E-05AD572B43C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5" name="Straight Connector 324">
              <a:extLst>
                <a:ext uri="{FF2B5EF4-FFF2-40B4-BE49-F238E27FC236}">
                  <a16:creationId xmlns:a16="http://schemas.microsoft.com/office/drawing/2014/main" id="{DC5D0A9D-EC68-1343-B294-B8FF42199B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6" name="Straight Connector 325">
              <a:extLst>
                <a:ext uri="{FF2B5EF4-FFF2-40B4-BE49-F238E27FC236}">
                  <a16:creationId xmlns:a16="http://schemas.microsoft.com/office/drawing/2014/main" id="{724D475B-A51A-8940-8E93-D6C6AD7BC87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7" name="Straight Connector 326">
              <a:extLst>
                <a:ext uri="{FF2B5EF4-FFF2-40B4-BE49-F238E27FC236}">
                  <a16:creationId xmlns:a16="http://schemas.microsoft.com/office/drawing/2014/main" id="{D6EB77E0-DEC3-3049-94A8-066CE76567B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A3013F96-02C9-F649-B08C-67C875F3EB9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55213B13-D1BA-CF40-B248-3F85E1657280}"/>
              </a:ext>
            </a:extLst>
          </p:cNvPr>
          <p:cNvGrpSpPr/>
          <p:nvPr/>
        </p:nvGrpSpPr>
        <p:grpSpPr>
          <a:xfrm rot="16200000">
            <a:off x="3135470" y="4264438"/>
            <a:ext cx="616938" cy="530566"/>
            <a:chOff x="1828800" y="2286000"/>
            <a:chExt cx="1905000" cy="1638300"/>
          </a:xfrm>
        </p:grpSpPr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EE26CB19-7DE1-5F40-ACC9-945BF5B7140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C3BA15B9-1CE4-1341-912C-815B4CB0E84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C90B5C77-250E-374F-9CBE-07A852F635D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id="{69E13028-6CC5-4F4B-B2E7-532E5C1DCC5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FDE422FF-B83C-734C-A894-3775832B9E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15D2FD35-7B8B-034F-AD70-3A751476DD2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37" name="Straight Connector 336">
              <a:extLst>
                <a:ext uri="{FF2B5EF4-FFF2-40B4-BE49-F238E27FC236}">
                  <a16:creationId xmlns:a16="http://schemas.microsoft.com/office/drawing/2014/main" id="{5D1494C3-A40B-0A4B-AA23-4E8F7CA485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38" name="Group 337">
            <a:extLst>
              <a:ext uri="{FF2B5EF4-FFF2-40B4-BE49-F238E27FC236}">
                <a16:creationId xmlns:a16="http://schemas.microsoft.com/office/drawing/2014/main" id="{3F204855-E926-854B-81C3-3B9B7C0BB906}"/>
              </a:ext>
            </a:extLst>
          </p:cNvPr>
          <p:cNvGrpSpPr/>
          <p:nvPr/>
        </p:nvGrpSpPr>
        <p:grpSpPr>
          <a:xfrm rot="16200000">
            <a:off x="4474197" y="4264438"/>
            <a:ext cx="616938" cy="530566"/>
            <a:chOff x="1828800" y="2286000"/>
            <a:chExt cx="1905000" cy="1638300"/>
          </a:xfrm>
        </p:grpSpPr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0" name="Straight Connector 339">
              <a:extLst>
                <a:ext uri="{FF2B5EF4-FFF2-40B4-BE49-F238E27FC236}">
                  <a16:creationId xmlns:a16="http://schemas.microsoft.com/office/drawing/2014/main" id="{E4244455-943A-5E42-8F62-CC7206AC391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1" name="Straight Connector 340">
              <a:extLst>
                <a:ext uri="{FF2B5EF4-FFF2-40B4-BE49-F238E27FC236}">
                  <a16:creationId xmlns:a16="http://schemas.microsoft.com/office/drawing/2014/main" id="{5E1FD364-981C-3E47-A8A0-3B3DCC53BA2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2" name="Straight Connector 341">
              <a:extLst>
                <a:ext uri="{FF2B5EF4-FFF2-40B4-BE49-F238E27FC236}">
                  <a16:creationId xmlns:a16="http://schemas.microsoft.com/office/drawing/2014/main" id="{B85EB2A9-392A-C145-9950-FBA47276B5A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3" name="Straight Connector 342">
              <a:extLst>
                <a:ext uri="{FF2B5EF4-FFF2-40B4-BE49-F238E27FC236}">
                  <a16:creationId xmlns:a16="http://schemas.microsoft.com/office/drawing/2014/main" id="{349445FA-D6AF-E849-8ED3-EE8278A1BB9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4" name="Straight Connector 343">
              <a:extLst>
                <a:ext uri="{FF2B5EF4-FFF2-40B4-BE49-F238E27FC236}">
                  <a16:creationId xmlns:a16="http://schemas.microsoft.com/office/drawing/2014/main" id="{27303441-4F18-2D4C-BA96-116FB5DBFF4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5" name="Straight Connector 344">
              <a:extLst>
                <a:ext uri="{FF2B5EF4-FFF2-40B4-BE49-F238E27FC236}">
                  <a16:creationId xmlns:a16="http://schemas.microsoft.com/office/drawing/2014/main" id="{4618E29A-E637-6B46-8B38-564520740C3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46" name="Straight Connector 345">
              <a:extLst>
                <a:ext uri="{FF2B5EF4-FFF2-40B4-BE49-F238E27FC236}">
                  <a16:creationId xmlns:a16="http://schemas.microsoft.com/office/drawing/2014/main" id="{522A596E-494D-9A4D-86F6-54C0FF33EB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47" name="Group 346">
            <a:extLst>
              <a:ext uri="{FF2B5EF4-FFF2-40B4-BE49-F238E27FC236}">
                <a16:creationId xmlns:a16="http://schemas.microsoft.com/office/drawing/2014/main" id="{EA1C9E99-4938-454F-AA40-5B7982F38F93}"/>
              </a:ext>
            </a:extLst>
          </p:cNvPr>
          <p:cNvGrpSpPr/>
          <p:nvPr/>
        </p:nvGrpSpPr>
        <p:grpSpPr>
          <a:xfrm rot="16200000">
            <a:off x="5664004" y="4264438"/>
            <a:ext cx="616938" cy="530566"/>
            <a:chOff x="1828800" y="2286000"/>
            <a:chExt cx="1905000" cy="1638300"/>
          </a:xfrm>
        </p:grpSpPr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9" name="Straight Connector 348">
              <a:extLst>
                <a:ext uri="{FF2B5EF4-FFF2-40B4-BE49-F238E27FC236}">
                  <a16:creationId xmlns:a16="http://schemas.microsoft.com/office/drawing/2014/main" id="{4FB71B8F-5897-1D4B-A56A-7D858D5E999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0" name="Straight Connector 349">
              <a:extLst>
                <a:ext uri="{FF2B5EF4-FFF2-40B4-BE49-F238E27FC236}">
                  <a16:creationId xmlns:a16="http://schemas.microsoft.com/office/drawing/2014/main" id="{AF88DF5E-317F-F449-A931-4DB54FF27ED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1" name="Straight Connector 350">
              <a:extLst>
                <a:ext uri="{FF2B5EF4-FFF2-40B4-BE49-F238E27FC236}">
                  <a16:creationId xmlns:a16="http://schemas.microsoft.com/office/drawing/2014/main" id="{27C46E92-52CB-2146-87F6-C0D681116EE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2" name="Straight Connector 351">
              <a:extLst>
                <a:ext uri="{FF2B5EF4-FFF2-40B4-BE49-F238E27FC236}">
                  <a16:creationId xmlns:a16="http://schemas.microsoft.com/office/drawing/2014/main" id="{589885B4-FB29-1C43-862A-9716B3461DC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3" name="Straight Connector 352">
              <a:extLst>
                <a:ext uri="{FF2B5EF4-FFF2-40B4-BE49-F238E27FC236}">
                  <a16:creationId xmlns:a16="http://schemas.microsoft.com/office/drawing/2014/main" id="{E8A69C72-F8EB-0848-97F6-CDE48F81B0E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4" name="Straight Connector 353">
              <a:extLst>
                <a:ext uri="{FF2B5EF4-FFF2-40B4-BE49-F238E27FC236}">
                  <a16:creationId xmlns:a16="http://schemas.microsoft.com/office/drawing/2014/main" id="{4D458C55-3D68-994B-85CA-968D814F2F3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55" name="Straight Connector 354">
              <a:extLst>
                <a:ext uri="{FF2B5EF4-FFF2-40B4-BE49-F238E27FC236}">
                  <a16:creationId xmlns:a16="http://schemas.microsoft.com/office/drawing/2014/main" id="{98C79ED3-C18B-554D-BFAC-76C8A84869E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D26C566F-B32D-8E4E-88E8-983A282EA261}"/>
              </a:ext>
            </a:extLst>
          </p:cNvPr>
          <p:cNvGrpSpPr/>
          <p:nvPr/>
        </p:nvGrpSpPr>
        <p:grpSpPr>
          <a:xfrm rot="16200000">
            <a:off x="7684719" y="4264438"/>
            <a:ext cx="616938" cy="530566"/>
            <a:chOff x="1828800" y="2286000"/>
            <a:chExt cx="1905000" cy="1638300"/>
          </a:xfrm>
        </p:grpSpPr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8" name="Straight Connector 357">
              <a:extLst>
                <a:ext uri="{FF2B5EF4-FFF2-40B4-BE49-F238E27FC236}">
                  <a16:creationId xmlns:a16="http://schemas.microsoft.com/office/drawing/2014/main" id="{EBEB3E45-2F64-954F-A8EB-C7A6C72B0FD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9" name="Straight Connector 358">
              <a:extLst>
                <a:ext uri="{FF2B5EF4-FFF2-40B4-BE49-F238E27FC236}">
                  <a16:creationId xmlns:a16="http://schemas.microsoft.com/office/drawing/2014/main" id="{7A85E1E2-D753-8341-A113-08E9B8C337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0" name="Straight Connector 359">
              <a:extLst>
                <a:ext uri="{FF2B5EF4-FFF2-40B4-BE49-F238E27FC236}">
                  <a16:creationId xmlns:a16="http://schemas.microsoft.com/office/drawing/2014/main" id="{090BF366-BD14-5A42-AB66-5012606124D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1" name="Straight Connector 360">
              <a:extLst>
                <a:ext uri="{FF2B5EF4-FFF2-40B4-BE49-F238E27FC236}">
                  <a16:creationId xmlns:a16="http://schemas.microsoft.com/office/drawing/2014/main" id="{95A261E0-7885-C14F-A35F-CF25B830B4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2" name="Straight Connector 361">
              <a:extLst>
                <a:ext uri="{FF2B5EF4-FFF2-40B4-BE49-F238E27FC236}">
                  <a16:creationId xmlns:a16="http://schemas.microsoft.com/office/drawing/2014/main" id="{67F3E59A-A8A0-D04B-B043-19C52118ED2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3" name="Straight Connector 362">
              <a:extLst>
                <a:ext uri="{FF2B5EF4-FFF2-40B4-BE49-F238E27FC236}">
                  <a16:creationId xmlns:a16="http://schemas.microsoft.com/office/drawing/2014/main" id="{8FDA6D5E-D9F2-5F46-8BBF-0C852CAF2BD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64" name="Straight Connector 363">
              <a:extLst>
                <a:ext uri="{FF2B5EF4-FFF2-40B4-BE49-F238E27FC236}">
                  <a16:creationId xmlns:a16="http://schemas.microsoft.com/office/drawing/2014/main" id="{884E736F-DFC7-AC49-BCC3-FAA9A6D3CE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4526047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750843" y="4382124"/>
            <a:ext cx="79220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k+1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4309068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68" name="TextBox 367">
            <a:extLst>
              <a:ext uri="{FF2B5EF4-FFF2-40B4-BE49-F238E27FC236}">
                <a16:creationId xmlns:a16="http://schemas.microsoft.com/office/drawing/2014/main" id="{BED7E95B-BC65-264C-B79D-C9EBFD01693B}"/>
              </a:ext>
            </a:extLst>
          </p:cNvPr>
          <p:cNvSpPr txBox="1"/>
          <p:nvPr/>
        </p:nvSpPr>
        <p:spPr>
          <a:xfrm rot="16200000">
            <a:off x="2243977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69" name="TextBox 368">
            <a:extLst>
              <a:ext uri="{FF2B5EF4-FFF2-40B4-BE49-F238E27FC236}">
                <a16:creationId xmlns:a16="http://schemas.microsoft.com/office/drawing/2014/main" id="{81BA09DE-D1CB-4747-B7A9-B7250B3A7922}"/>
              </a:ext>
            </a:extLst>
          </p:cNvPr>
          <p:cNvSpPr txBox="1"/>
          <p:nvPr/>
        </p:nvSpPr>
        <p:spPr>
          <a:xfrm rot="16200000">
            <a:off x="3485516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0" name="TextBox 369">
            <a:extLst>
              <a:ext uri="{FF2B5EF4-FFF2-40B4-BE49-F238E27FC236}">
                <a16:creationId xmlns:a16="http://schemas.microsoft.com/office/drawing/2014/main" id="{F2E7E5F5-C5DF-DA49-B535-FBBE3B6CD4FE}"/>
              </a:ext>
            </a:extLst>
          </p:cNvPr>
          <p:cNvSpPr txBox="1"/>
          <p:nvPr/>
        </p:nvSpPr>
        <p:spPr>
          <a:xfrm rot="16200000">
            <a:off x="4824243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1" name="TextBox 370">
            <a:extLst>
              <a:ext uri="{FF2B5EF4-FFF2-40B4-BE49-F238E27FC236}">
                <a16:creationId xmlns:a16="http://schemas.microsoft.com/office/drawing/2014/main" id="{9E702817-83EF-7C41-8692-4B0E850E73CE}"/>
              </a:ext>
            </a:extLst>
          </p:cNvPr>
          <p:cNvSpPr txBox="1"/>
          <p:nvPr/>
        </p:nvSpPr>
        <p:spPr>
          <a:xfrm rot="16200000">
            <a:off x="6014050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2" name="TextBox 371">
            <a:extLst>
              <a:ext uri="{FF2B5EF4-FFF2-40B4-BE49-F238E27FC236}">
                <a16:creationId xmlns:a16="http://schemas.microsoft.com/office/drawing/2014/main" id="{D24EAB1D-79C4-9749-A862-239988FE8BC1}"/>
              </a:ext>
            </a:extLst>
          </p:cNvPr>
          <p:cNvSpPr txBox="1"/>
          <p:nvPr/>
        </p:nvSpPr>
        <p:spPr>
          <a:xfrm rot="16200000">
            <a:off x="8034765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3" name="TextBox 372">
            <a:extLst>
              <a:ext uri="{FF2B5EF4-FFF2-40B4-BE49-F238E27FC236}">
                <a16:creationId xmlns:a16="http://schemas.microsoft.com/office/drawing/2014/main" id="{9058E0A5-8889-9F48-86E4-4C6398372BBB}"/>
              </a:ext>
            </a:extLst>
          </p:cNvPr>
          <p:cNvSpPr txBox="1"/>
          <p:nvPr/>
        </p:nvSpPr>
        <p:spPr>
          <a:xfrm>
            <a:off x="784453" y="2054423"/>
            <a:ext cx="161108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String Select 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4D4AE2D8-39CB-E749-8A36-51088A345C18}"/>
              </a:ext>
            </a:extLst>
          </p:cNvPr>
          <p:cNvSpPr txBox="1"/>
          <p:nvPr/>
        </p:nvSpPr>
        <p:spPr>
          <a:xfrm>
            <a:off x="593770" y="5538342"/>
            <a:ext cx="173509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Ground Select 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47763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83505-2DAA-ED43-A184-C4D419F9B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sz="3800" dirty="0"/>
              <a:t>Modern SSD Architecture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C247EB-0F00-D348-A874-BCF1EE2FA57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1AB0E41-6335-3B40-AB06-F5B4D651A9D6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5EB2FE4-BC58-E94C-8039-4CDE8EEBB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251" y="964045"/>
            <a:ext cx="8610600" cy="5193723"/>
          </a:xfrm>
        </p:spPr>
        <p:txBody>
          <a:bodyPr/>
          <a:lstStyle/>
          <a:p>
            <a:r>
              <a:rPr lang="en-US" dirty="0"/>
              <a:t>A modern SSD is </a:t>
            </a:r>
            <a:r>
              <a:rPr lang="en-US" dirty="0">
                <a:solidFill>
                  <a:srgbClr val="FF0000"/>
                </a:solidFill>
              </a:rPr>
              <a:t>a complicated system</a:t>
            </a:r>
            <a:r>
              <a:rPr lang="en-US" dirty="0"/>
              <a:t> that consists of </a:t>
            </a:r>
            <a:r>
              <a:rPr lang="en-US" dirty="0">
                <a:solidFill>
                  <a:srgbClr val="FF0000"/>
                </a:solidFill>
              </a:rPr>
              <a:t>multiple cores, HW controllers, DRAM, and NAND flash memory packages</a:t>
            </a:r>
            <a:endParaRPr lang="en-US" dirty="0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814C80A4-3390-458A-BD31-FDD6606955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0451" y="2439829"/>
            <a:ext cx="5486400" cy="3656171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4D365680-B366-4B1E-956E-AD607C0FAABC}"/>
              </a:ext>
            </a:extLst>
          </p:cNvPr>
          <p:cNvSpPr txBox="1"/>
          <p:nvPr/>
        </p:nvSpPr>
        <p:spPr>
          <a:xfrm>
            <a:off x="230053" y="6237390"/>
            <a:ext cx="69958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Samsung PM853T 960GB Enterprise SSD (from https://</a:t>
            </a:r>
            <a:r>
              <a:rPr lang="en-US" sz="800" dirty="0" err="1"/>
              <a:t>www.tweaktown.com</a:t>
            </a:r>
            <a:r>
              <a:rPr lang="en-US" sz="800" dirty="0"/>
              <a:t>/reviews/6695/samsung-pm853t-960gb-enterprise-ssd-review/</a:t>
            </a:r>
            <a:r>
              <a:rPr lang="en-US" sz="800" dirty="0" err="1"/>
              <a:t>index.html</a:t>
            </a:r>
            <a:r>
              <a:rPr lang="en-US" sz="800" dirty="0"/>
              <a:t>)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0CFC8EA-F13A-413C-82BF-BDC6496B3752}"/>
              </a:ext>
            </a:extLst>
          </p:cNvPr>
          <p:cNvGrpSpPr/>
          <p:nvPr/>
        </p:nvGrpSpPr>
        <p:grpSpPr>
          <a:xfrm>
            <a:off x="593451" y="2363471"/>
            <a:ext cx="3755751" cy="3732529"/>
            <a:chOff x="593451" y="2363471"/>
            <a:chExt cx="3755751" cy="3732529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1491A664-F513-47B9-B23B-FC7049532EE5}"/>
                </a:ext>
              </a:extLst>
            </p:cNvPr>
            <p:cNvCxnSpPr>
              <a:cxnSpLocks/>
              <a:stCxn id="71" idx="3"/>
            </p:cNvCxnSpPr>
            <p:nvPr/>
          </p:nvCxnSpPr>
          <p:spPr bwMode="auto">
            <a:xfrm>
              <a:off x="2955651" y="4343400"/>
              <a:ext cx="1393551" cy="30480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</p:cxnSp>
        <p:sp>
          <p:nvSpPr>
            <p:cNvPr id="71" name="Rounded Rectangle 39">
              <a:extLst>
                <a:ext uri="{FF2B5EF4-FFF2-40B4-BE49-F238E27FC236}">
                  <a16:creationId xmlns:a16="http://schemas.microsoft.com/office/drawing/2014/main" id="{18D08B8E-FD92-4C2A-AD0F-6D8D8D860F69}"/>
                </a:ext>
              </a:extLst>
            </p:cNvPr>
            <p:cNvSpPr/>
            <p:nvPr/>
          </p:nvSpPr>
          <p:spPr bwMode="auto">
            <a:xfrm>
              <a:off x="593451" y="2590800"/>
              <a:ext cx="2362200" cy="3505200"/>
            </a:xfrm>
            <a:prstGeom prst="roundRect">
              <a:avLst>
                <a:gd name="adj" fmla="val 7733"/>
              </a:avLst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4D88DD0B-1D42-4EE8-9742-54AE78702072}"/>
                </a:ext>
              </a:extLst>
            </p:cNvPr>
            <p:cNvGrpSpPr/>
            <p:nvPr/>
          </p:nvGrpSpPr>
          <p:grpSpPr>
            <a:xfrm>
              <a:off x="712472" y="2836450"/>
              <a:ext cx="2118399" cy="559346"/>
              <a:chOff x="859262" y="3792451"/>
              <a:chExt cx="2118399" cy="559346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839D8E74-9D15-4A5E-9D5F-6DEB557144C6}"/>
                  </a:ext>
                </a:extLst>
              </p:cNvPr>
              <p:cNvSpPr/>
              <p:nvPr/>
            </p:nvSpPr>
            <p:spPr bwMode="auto">
              <a:xfrm>
                <a:off x="859262" y="3792451"/>
                <a:ext cx="609600" cy="559346"/>
              </a:xfrm>
              <a:prstGeom prst="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Core</a:t>
                </a: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924B4E73-D316-43AE-8621-E2113C49D60F}"/>
                  </a:ext>
                </a:extLst>
              </p:cNvPr>
              <p:cNvSpPr/>
              <p:nvPr/>
            </p:nvSpPr>
            <p:spPr bwMode="auto">
              <a:xfrm>
                <a:off x="1613661" y="3792451"/>
                <a:ext cx="609600" cy="559346"/>
              </a:xfrm>
              <a:prstGeom prst="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Core</a:t>
                </a: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DBD4E182-8F10-4515-A7C4-699BA983906A}"/>
                  </a:ext>
                </a:extLst>
              </p:cNvPr>
              <p:cNvSpPr/>
              <p:nvPr/>
            </p:nvSpPr>
            <p:spPr bwMode="auto">
              <a:xfrm>
                <a:off x="2368061" y="3792451"/>
                <a:ext cx="609600" cy="559346"/>
              </a:xfrm>
              <a:prstGeom prst="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Core</a:t>
                </a:r>
              </a:p>
            </p:txBody>
          </p:sp>
        </p:grp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5B0835A6-DB28-47BC-99DC-590C3BFD4BFD}"/>
                </a:ext>
              </a:extLst>
            </p:cNvPr>
            <p:cNvSpPr/>
            <p:nvPr/>
          </p:nvSpPr>
          <p:spPr bwMode="auto">
            <a:xfrm>
              <a:off x="1108350" y="3555270"/>
              <a:ext cx="1178364" cy="585790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HW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</a:t>
              </a:r>
              <a:r>
                <a:rPr lang="en-CH" b="1" dirty="0">
                  <a:latin typeface="Cambria" panose="02040503050406030204" pitchFamily="18" charset="0"/>
                </a:rPr>
                <a:t>Ctrl.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5F577084-D0B0-4EDA-97E1-75E5B0D57027}"/>
                </a:ext>
              </a:extLst>
            </p:cNvPr>
            <p:cNvSpPr/>
            <p:nvPr/>
          </p:nvSpPr>
          <p:spPr bwMode="auto">
            <a:xfrm>
              <a:off x="1156981" y="3618418"/>
              <a:ext cx="1178364" cy="585790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HW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</a:t>
              </a:r>
              <a:r>
                <a:rPr lang="en-CH" b="1" dirty="0">
                  <a:latin typeface="Cambria" panose="02040503050406030204" pitchFamily="18" charset="0"/>
                </a:rPr>
                <a:t>Ctrl.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18450D4-656D-4F54-AC16-35FA6F0F862D}"/>
                </a:ext>
              </a:extLst>
            </p:cNvPr>
            <p:cNvSpPr/>
            <p:nvPr/>
          </p:nvSpPr>
          <p:spPr bwMode="auto">
            <a:xfrm>
              <a:off x="1212070" y="3688668"/>
              <a:ext cx="1178364" cy="585790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HW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</a:t>
              </a:r>
              <a:r>
                <a:rPr lang="en-CH" b="1" dirty="0">
                  <a:latin typeface="Cambria" panose="02040503050406030204" pitchFamily="18" charset="0"/>
                </a:rPr>
                <a:t>Ctrl.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D802C22C-ED60-43EB-9FE8-99DDF168208E}"/>
                </a:ext>
              </a:extLst>
            </p:cNvPr>
            <p:cNvSpPr/>
            <p:nvPr/>
          </p:nvSpPr>
          <p:spPr bwMode="auto">
            <a:xfrm>
              <a:off x="1267159" y="3757626"/>
              <a:ext cx="1178364" cy="585790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HW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</a:t>
              </a:r>
              <a:r>
                <a:rPr lang="en-CH" b="1" dirty="0">
                  <a:latin typeface="Cambria" panose="02040503050406030204" pitchFamily="18" charset="0"/>
                </a:rPr>
                <a:t>Ctrl.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7" name="Rounded Rectangle 55">
              <a:extLst>
                <a:ext uri="{FF2B5EF4-FFF2-40B4-BE49-F238E27FC236}">
                  <a16:creationId xmlns:a16="http://schemas.microsoft.com/office/drawing/2014/main" id="{FD563C00-6B00-48E8-8BD0-5770E5852311}"/>
                </a:ext>
              </a:extLst>
            </p:cNvPr>
            <p:cNvSpPr/>
            <p:nvPr/>
          </p:nvSpPr>
          <p:spPr bwMode="auto">
            <a:xfrm>
              <a:off x="700823" y="4497080"/>
              <a:ext cx="2147455" cy="1508288"/>
            </a:xfrm>
            <a:prstGeom prst="roundRect">
              <a:avLst>
                <a:gd name="adj" fmla="val 7733"/>
              </a:avLst>
            </a:pr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24D05BAC-3BBD-4CA7-A1D1-DA3E44758F12}"/>
                </a:ext>
              </a:extLst>
            </p:cNvPr>
            <p:cNvSpPr/>
            <p:nvPr/>
          </p:nvSpPr>
          <p:spPr bwMode="auto">
            <a:xfrm>
              <a:off x="760442" y="4598785"/>
              <a:ext cx="2022459" cy="36141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b="1" dirty="0">
                  <a:latin typeface="Cambria" panose="02040503050406030204" pitchFamily="18" charset="0"/>
                </a:rPr>
                <a:t>Request Handler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8E215974-6914-4B69-9C90-555F72C6A2B6}"/>
                </a:ext>
              </a:extLst>
            </p:cNvPr>
            <p:cNvSpPr/>
            <p:nvPr/>
          </p:nvSpPr>
          <p:spPr bwMode="auto">
            <a:xfrm>
              <a:off x="760442" y="5070514"/>
              <a:ext cx="2022459" cy="36141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ECC/Randomizer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B23BC6AE-5BE8-41C0-B9B0-427DC3A9072E}"/>
                </a:ext>
              </a:extLst>
            </p:cNvPr>
            <p:cNvSpPr/>
            <p:nvPr/>
          </p:nvSpPr>
          <p:spPr bwMode="auto">
            <a:xfrm>
              <a:off x="760442" y="5540072"/>
              <a:ext cx="2022459" cy="36141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Encryption Engine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81" name="Rounded Rectangle 37">
              <a:extLst>
                <a:ext uri="{FF2B5EF4-FFF2-40B4-BE49-F238E27FC236}">
                  <a16:creationId xmlns:a16="http://schemas.microsoft.com/office/drawing/2014/main" id="{4E4ABDE1-04D9-496F-B607-56FC201A69C0}"/>
                </a:ext>
              </a:extLst>
            </p:cNvPr>
            <p:cNvSpPr/>
            <p:nvPr/>
          </p:nvSpPr>
          <p:spPr bwMode="auto">
            <a:xfrm>
              <a:off x="765669" y="2363471"/>
              <a:ext cx="2012003" cy="393357"/>
            </a:xfrm>
            <a:prstGeom prst="roundRect">
              <a:avLst/>
            </a:prstGeom>
            <a:solidFill>
              <a:srgbClr val="CDFFF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SSD Controller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63121504-84A2-4AD9-8807-270F6538644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60442" y="4343400"/>
              <a:ext cx="506718" cy="1757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775AA713-E5CF-45A8-9665-05D36CC0C07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45524" y="4354080"/>
              <a:ext cx="332148" cy="15031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BBC62E3-C6B0-4704-A88A-68F0D407000F}"/>
              </a:ext>
            </a:extLst>
          </p:cNvPr>
          <p:cNvGrpSpPr/>
          <p:nvPr/>
        </p:nvGrpSpPr>
        <p:grpSpPr>
          <a:xfrm>
            <a:off x="5771184" y="2122789"/>
            <a:ext cx="2209800" cy="2449211"/>
            <a:chOff x="5771184" y="2122789"/>
            <a:chExt cx="2209800" cy="2449211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C428E501-064D-4C67-B22C-0F0327605D49}"/>
                </a:ext>
              </a:extLst>
            </p:cNvPr>
            <p:cNvCxnSpPr>
              <a:cxnSpLocks/>
              <a:stCxn id="92" idx="2"/>
            </p:cNvCxnSpPr>
            <p:nvPr/>
          </p:nvCxnSpPr>
          <p:spPr bwMode="auto">
            <a:xfrm flipH="1">
              <a:off x="5895010" y="2895600"/>
              <a:ext cx="882176" cy="360506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286F7E86-FC3C-4025-AFCF-83D6377C55A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705600" y="2911042"/>
              <a:ext cx="71438" cy="377915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FC1B3191-8EBF-4288-8D46-BAFED1E83215}"/>
                </a:ext>
              </a:extLst>
            </p:cNvPr>
            <p:cNvCxnSpPr>
              <a:cxnSpLocks/>
              <a:stCxn id="92" idx="2"/>
            </p:cNvCxnSpPr>
            <p:nvPr/>
          </p:nvCxnSpPr>
          <p:spPr bwMode="auto">
            <a:xfrm flipH="1">
              <a:off x="5816950" y="2895600"/>
              <a:ext cx="960236" cy="167640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786D61FA-758A-4FC0-89B9-204EDC762BDA}"/>
                </a:ext>
              </a:extLst>
            </p:cNvPr>
            <p:cNvCxnSpPr>
              <a:cxnSpLocks/>
              <a:stCxn id="92" idx="2"/>
            </p:cNvCxnSpPr>
            <p:nvPr/>
          </p:nvCxnSpPr>
          <p:spPr bwMode="auto">
            <a:xfrm flipH="1">
              <a:off x="6770564" y="2895600"/>
              <a:ext cx="6622" cy="145167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</p:cxnSp>
        <p:sp>
          <p:nvSpPr>
            <p:cNvPr id="92" name="Rounded Rectangle 30">
              <a:extLst>
                <a:ext uri="{FF2B5EF4-FFF2-40B4-BE49-F238E27FC236}">
                  <a16:creationId xmlns:a16="http://schemas.microsoft.com/office/drawing/2014/main" id="{D27B13F2-F778-463E-AFE5-A4FA045DB30B}"/>
                </a:ext>
              </a:extLst>
            </p:cNvPr>
            <p:cNvSpPr/>
            <p:nvPr/>
          </p:nvSpPr>
          <p:spPr bwMode="auto">
            <a:xfrm>
              <a:off x="5771184" y="2502243"/>
              <a:ext cx="2012003" cy="393357"/>
            </a:xfrm>
            <a:prstGeom prst="roundRect">
              <a:avLst/>
            </a:prstGeom>
            <a:solidFill>
              <a:srgbClr val="F8B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NAND Packages</a:t>
              </a: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B4B35301-CC68-416C-A0EA-EF06123990FB}"/>
                </a:ext>
              </a:extLst>
            </p:cNvPr>
            <p:cNvSpPr txBox="1"/>
            <p:nvPr/>
          </p:nvSpPr>
          <p:spPr>
            <a:xfrm>
              <a:off x="5771184" y="2122789"/>
              <a:ext cx="220980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8×128 GB = 1 TB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024B815-9B56-4E86-95AD-B46342D4636A}"/>
              </a:ext>
            </a:extLst>
          </p:cNvPr>
          <p:cNvGrpSpPr/>
          <p:nvPr/>
        </p:nvGrpSpPr>
        <p:grpSpPr>
          <a:xfrm>
            <a:off x="2936131" y="2122789"/>
            <a:ext cx="2430780" cy="1611011"/>
            <a:chOff x="2936131" y="2122789"/>
            <a:chExt cx="2430780" cy="1611011"/>
          </a:xfrm>
        </p:grpSpPr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C713C072-33A8-4AA9-9ADE-5E00E047752A}"/>
                </a:ext>
              </a:extLst>
            </p:cNvPr>
            <p:cNvCxnSpPr>
              <a:cxnSpLocks/>
              <a:stCxn id="96" idx="2"/>
            </p:cNvCxnSpPr>
            <p:nvPr/>
          </p:nvCxnSpPr>
          <p:spPr bwMode="auto">
            <a:xfrm>
              <a:off x="4277428" y="2895600"/>
              <a:ext cx="199359" cy="83820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</p:cxnSp>
        <p:sp>
          <p:nvSpPr>
            <p:cNvPr id="96" name="Rounded Rectangle 2">
              <a:extLst>
                <a:ext uri="{FF2B5EF4-FFF2-40B4-BE49-F238E27FC236}">
                  <a16:creationId xmlns:a16="http://schemas.microsoft.com/office/drawing/2014/main" id="{BD1D7A08-BDFD-41FA-98A8-3FDA20BA937E}"/>
                </a:ext>
              </a:extLst>
            </p:cNvPr>
            <p:cNvSpPr/>
            <p:nvPr/>
          </p:nvSpPr>
          <p:spPr bwMode="auto">
            <a:xfrm>
              <a:off x="3271426" y="2502243"/>
              <a:ext cx="2012003" cy="393357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LPDDR DRAM</a:t>
              </a: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482E930E-E41E-4D11-8E99-65C04C9E2C24}"/>
                </a:ext>
              </a:extLst>
            </p:cNvPr>
            <p:cNvSpPr txBox="1"/>
            <p:nvPr/>
          </p:nvSpPr>
          <p:spPr>
            <a:xfrm>
              <a:off x="2936131" y="2122789"/>
              <a:ext cx="243078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0.001×1,024 = 1 GB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00048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0F4856D-C104-AB49-8B84-9ABE9319A2D8}"/>
              </a:ext>
            </a:extLst>
          </p:cNvPr>
          <p:cNvGrpSpPr/>
          <p:nvPr/>
        </p:nvGrpSpPr>
        <p:grpSpPr>
          <a:xfrm rot="16200000">
            <a:off x="1893931" y="2209411"/>
            <a:ext cx="616938" cy="530566"/>
            <a:chOff x="1828800" y="2286000"/>
            <a:chExt cx="1905000" cy="163830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9D5F09E4-4343-F746-8901-F6A54B591C7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F2F7F47-06AA-8C49-A602-ED3C60238C2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B76D198-5C95-784F-9FE1-18BB711565B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A5BAF3B-A6CB-4746-B826-1141C8017F4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EFFE635-2895-A841-B7EB-3455CF64D5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6217726-C9F7-0F4F-AAA5-274254B448A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D5E549F-73AF-9946-BD33-70052E7FBA9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A11D8A2-7F47-7642-8050-41CD612FDAFB}"/>
              </a:ext>
            </a:extLst>
          </p:cNvPr>
          <p:cNvGrpSpPr/>
          <p:nvPr/>
        </p:nvGrpSpPr>
        <p:grpSpPr>
          <a:xfrm rot="16200000">
            <a:off x="1893931" y="3067546"/>
            <a:ext cx="616938" cy="530566"/>
            <a:chOff x="1828800" y="2286000"/>
            <a:chExt cx="1905000" cy="1638300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E7E3B3A-476B-844D-8D4C-15729EF650A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097403F-5404-774A-9577-6199E0DD3E76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5D633C9-5C91-B340-BC31-6F1E9446100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29D6C12-9815-CB47-999C-5A80AFE0359E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C246ECC-E4F4-3D4B-ADFB-FD91B0A3D75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1496EB4-813D-F143-B4A9-CACA557A87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F167EDF-CD30-9749-9606-4EB0EED103D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1F8427F-D587-4E4A-AA24-6FBFE87C20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E821DB8-4E77-124D-9CF8-914435FAF518}"/>
              </a:ext>
            </a:extLst>
          </p:cNvPr>
          <p:cNvGrpSpPr/>
          <p:nvPr/>
        </p:nvGrpSpPr>
        <p:grpSpPr>
          <a:xfrm rot="16200000">
            <a:off x="1893931" y="3666250"/>
            <a:ext cx="616938" cy="530566"/>
            <a:chOff x="1828800" y="2286000"/>
            <a:chExt cx="1905000" cy="163830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7553A75-2955-4B43-BD7A-005DD06F1C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C2B1DEE-3E32-2F4E-8F99-75D7C32EE4B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3C456BA-6896-C947-8122-0503DBB9CA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E8CA02C-84D8-C546-A979-EF741E568D29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90C186F-4FBB-A944-92C2-E4B0EB5C682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062B15F-9CF5-5A46-B41D-4C2274BD479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9DEE7D7-3083-204C-9509-C38EB956186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2B1B6DE-7181-564A-93D5-B054B2A4409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9FA9837-BE66-6A47-99EC-9AAE3BF1550C}"/>
              </a:ext>
            </a:extLst>
          </p:cNvPr>
          <p:cNvGrpSpPr/>
          <p:nvPr/>
        </p:nvGrpSpPr>
        <p:grpSpPr>
          <a:xfrm rot="16200000">
            <a:off x="1820672" y="5253725"/>
            <a:ext cx="763456" cy="530566"/>
            <a:chOff x="1376378" y="2286000"/>
            <a:chExt cx="2357422" cy="1638301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4057CEE-D372-6B4C-BE5E-5D5C0237A4D6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A2B5749-6DA0-B140-9755-6DA060C3A3B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0014105-F9D2-0C4E-9C9D-0823642D6B6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45B9EE7-7FA9-0047-BAC3-29D2E69C7CF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75550BB-CC19-5D4B-B5FB-963A3030B26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C45E92C-78DD-F542-A011-BF88863C1BA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BDA0F39-DFDE-2F42-921A-C3A138195AB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964931C4-4544-3644-BEF5-3D8D8C4BEE00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685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B4E1B439-B535-424B-BC7C-DBECAEC5CB99}"/>
              </a:ext>
            </a:extLst>
          </p:cNvPr>
          <p:cNvSpPr txBox="1"/>
          <p:nvPr/>
        </p:nvSpPr>
        <p:spPr>
          <a:xfrm rot="16200000">
            <a:off x="2243976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63B1348-F476-2345-93EB-F69521059C47}"/>
              </a:ext>
            </a:extLst>
          </p:cNvPr>
          <p:cNvGrpSpPr/>
          <p:nvPr/>
        </p:nvGrpSpPr>
        <p:grpSpPr>
          <a:xfrm rot="16200000">
            <a:off x="3135470" y="2209411"/>
            <a:ext cx="616938" cy="530566"/>
            <a:chOff x="1828800" y="2286000"/>
            <a:chExt cx="1905000" cy="1638300"/>
          </a:xfrm>
        </p:grpSpPr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455F4B1A-81D4-9346-9F46-DB60BBBDF6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B9A62357-4CDE-EE48-A146-EC66E4EA4557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912081BD-6A95-944E-9031-A07A64C5826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7C01CB77-FFAC-DC4F-9846-62FA92071D6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BF80EED5-73A3-7E4B-BB23-ACC16C1B757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99385877-6203-C145-BAAE-3978B6637B9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06C39C15-42EA-4F4B-B375-4234D91BC0E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06D621BF-BEF6-7948-8CF0-CCA7B70078B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367C1B34-1B0F-1B4D-979D-B61C9C0C4166}"/>
              </a:ext>
            </a:extLst>
          </p:cNvPr>
          <p:cNvGrpSpPr/>
          <p:nvPr/>
        </p:nvGrpSpPr>
        <p:grpSpPr>
          <a:xfrm rot="16200000">
            <a:off x="3135470" y="3067546"/>
            <a:ext cx="616938" cy="530566"/>
            <a:chOff x="1828800" y="2286000"/>
            <a:chExt cx="1905000" cy="1638300"/>
          </a:xfrm>
        </p:grpSpPr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3999C08F-6E52-294B-B7F2-009D89047DD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7576091D-4EF2-AE42-9CD8-CD1546B0586C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7C52DDC2-23DF-D443-AF66-C8C461ED36D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A502891D-E9A8-7B4E-9002-BEDDA24DA253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275D103D-9B85-BC48-B1CC-21C0A18F4BC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4F3DCBEF-BEF6-5B45-86A1-AEA14CBBAA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1F603203-C781-5041-A185-B1105E3A736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4A48EF71-3F2C-E747-A8AE-5189DF49EEF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DC3C2A7-0E13-3341-B97B-3AB5BFA33856}"/>
              </a:ext>
            </a:extLst>
          </p:cNvPr>
          <p:cNvGrpSpPr/>
          <p:nvPr/>
        </p:nvGrpSpPr>
        <p:grpSpPr>
          <a:xfrm rot="16200000">
            <a:off x="3135470" y="3666250"/>
            <a:ext cx="616938" cy="530566"/>
            <a:chOff x="1828800" y="2286000"/>
            <a:chExt cx="1905000" cy="1638300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74AD29DB-87B7-BF40-8295-77CF1289BB3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B643243A-8970-8746-8085-AEFA2AB8AAE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D6421A0F-3D5E-F541-830D-E9AFE414C2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69F02FE8-EC57-6540-AF6A-AFDC15292E6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F320CC31-A54A-864E-8B5C-8F0EAD1F1F2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07E8EA27-A9D9-5347-ACEF-62F027AB4B7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BE1085AA-F664-E045-AF26-B9FC9C7A81C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36BDA1D5-2BA0-1B44-960A-07BC8D9DC88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95D0F1D3-DF7D-184B-8137-25B45C999CC3}"/>
              </a:ext>
            </a:extLst>
          </p:cNvPr>
          <p:cNvGrpSpPr/>
          <p:nvPr/>
        </p:nvGrpSpPr>
        <p:grpSpPr>
          <a:xfrm rot="16200000">
            <a:off x="3062211" y="5253725"/>
            <a:ext cx="763456" cy="530566"/>
            <a:chOff x="1376378" y="2286000"/>
            <a:chExt cx="2357422" cy="1638301"/>
          </a:xfrm>
        </p:grpSpPr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7604BF0F-3D1D-7F47-9EDE-622DDDCC02F2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923F27CE-8AB1-7D4F-820B-57F71E515B1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0E2C9819-8C75-0C4D-BD09-9E3CDD00E4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458C1BD8-014B-BB4A-A465-F586E080B923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A8054829-4888-5F4A-9ACF-9BCA5B8FE5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9145BA84-450C-9142-A658-DEAF39A9A1D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E537772-9EF5-3049-9282-3182BF16CD8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EA291F7D-1D8F-7946-871A-BD852F89C4C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36131B2-CF1D-DA4A-9DE8-300C999092A0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9224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F8486792-01A1-3D4F-AD60-7A0833C06F39}"/>
              </a:ext>
            </a:extLst>
          </p:cNvPr>
          <p:cNvSpPr txBox="1"/>
          <p:nvPr/>
        </p:nvSpPr>
        <p:spPr>
          <a:xfrm rot="16200000">
            <a:off x="3485515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B22DEA32-AE13-414D-97D3-188DEBA931F7}"/>
              </a:ext>
            </a:extLst>
          </p:cNvPr>
          <p:cNvGrpSpPr/>
          <p:nvPr/>
        </p:nvGrpSpPr>
        <p:grpSpPr>
          <a:xfrm rot="16200000">
            <a:off x="4474197" y="2209411"/>
            <a:ext cx="616938" cy="530566"/>
            <a:chOff x="1828800" y="2286000"/>
            <a:chExt cx="1905000" cy="1638300"/>
          </a:xfrm>
        </p:grpSpPr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190E41E9-48A1-5B4D-94F1-521EA85CF9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63DCF48B-FEAC-9A44-9167-19BECF88797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C9931543-2817-CD48-BD99-A1E75C0B15B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F053649F-B16F-2347-870B-625BD8F3347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FEE09E8D-F641-3042-8AF2-0BA4F65D51A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DE42362C-032B-914E-BFE7-22C7635D0C9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C4A455BD-4BD1-E243-AB0B-4AA9AA2276B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1F53FD00-49D0-4E4E-87D8-27B854A298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96AD7448-57D0-7A4D-B310-6B3639E636C7}"/>
              </a:ext>
            </a:extLst>
          </p:cNvPr>
          <p:cNvGrpSpPr/>
          <p:nvPr/>
        </p:nvGrpSpPr>
        <p:grpSpPr>
          <a:xfrm rot="16200000">
            <a:off x="4474197" y="3067546"/>
            <a:ext cx="616938" cy="530566"/>
            <a:chOff x="1828800" y="2286000"/>
            <a:chExt cx="1905000" cy="1638300"/>
          </a:xfrm>
        </p:grpSpPr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2B72D286-A3F7-5845-9B6B-9AE9F1B6401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81B1E0E8-F325-CC43-BB87-A5328CC5D27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B9F864C1-927E-214F-B91E-42E8BD72E3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BA502D84-C25E-574C-9345-F3A09406596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7BF27EE8-5298-674C-B12D-EBCB631BF6C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56B32F79-8EFC-5349-915F-0230A09EEE6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231BBAD9-2351-7E4D-80E7-39D7013395C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0EC7D569-74C8-FE4B-A1D0-E4B7494B984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6B8E4135-E26F-BF4C-A09C-C0D24DF00AB6}"/>
              </a:ext>
            </a:extLst>
          </p:cNvPr>
          <p:cNvGrpSpPr/>
          <p:nvPr/>
        </p:nvGrpSpPr>
        <p:grpSpPr>
          <a:xfrm rot="16200000">
            <a:off x="4474197" y="3666250"/>
            <a:ext cx="616938" cy="530566"/>
            <a:chOff x="1828800" y="2286000"/>
            <a:chExt cx="1905000" cy="1638300"/>
          </a:xfrm>
        </p:grpSpPr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AB894C7B-C3AD-3548-8A65-8C8F482086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95B523E6-3591-384B-8B08-F70AA2104986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6DED9BD1-D513-E441-A002-E4C57992FD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B9DA34BA-D532-1344-BA82-C9E5D8D7A493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C3909554-24DF-A84C-A746-6CF216E68D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4AD3B719-BE1A-7D46-989F-F4B0F9284C5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1A37189A-E833-C14D-B383-EBB695A0806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CA437102-EB56-5F4C-852C-BA1BDEF6AA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81F41082-5302-5D4C-A093-B9C301F5BAEE}"/>
              </a:ext>
            </a:extLst>
          </p:cNvPr>
          <p:cNvGrpSpPr/>
          <p:nvPr/>
        </p:nvGrpSpPr>
        <p:grpSpPr>
          <a:xfrm rot="16200000">
            <a:off x="4400938" y="5253725"/>
            <a:ext cx="763456" cy="530566"/>
            <a:chOff x="1376378" y="2286000"/>
            <a:chExt cx="2357422" cy="1638301"/>
          </a:xfrm>
        </p:grpSpPr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412EB540-11AC-064F-A21B-B9F0C491A715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74BA6244-2C00-1F4A-B4A3-85BDB18A312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B2449851-72FF-CF4D-8171-85BE6293553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F04F9787-9B3A-EB48-AA1F-56642F1A5D0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29B6C74C-FAFF-744E-9AA1-B21EBDF1703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ADA581F7-39DB-F542-9578-C84560080B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80F473A3-A1DA-C343-BD35-CE16E8DA443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9A48E6CC-54DD-4149-8EAF-C6C323FCB40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ACB7BB0D-DCCE-2546-8391-D85ADE2080A1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951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7" name="TextBox 186">
            <a:extLst>
              <a:ext uri="{FF2B5EF4-FFF2-40B4-BE49-F238E27FC236}">
                <a16:creationId xmlns:a16="http://schemas.microsoft.com/office/drawing/2014/main" id="{00C61AFD-C845-1E4A-8535-623B7307DF4B}"/>
              </a:ext>
            </a:extLst>
          </p:cNvPr>
          <p:cNvSpPr txBox="1"/>
          <p:nvPr/>
        </p:nvSpPr>
        <p:spPr>
          <a:xfrm rot="16200000">
            <a:off x="4824242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79E00786-B68A-E646-AA10-F1E95F744E02}"/>
              </a:ext>
            </a:extLst>
          </p:cNvPr>
          <p:cNvGrpSpPr/>
          <p:nvPr/>
        </p:nvGrpSpPr>
        <p:grpSpPr>
          <a:xfrm rot="16200000">
            <a:off x="5664004" y="2209411"/>
            <a:ext cx="616938" cy="530566"/>
            <a:chOff x="1828800" y="2286000"/>
            <a:chExt cx="1905000" cy="1638300"/>
          </a:xfrm>
        </p:grpSpPr>
        <p:cxnSp>
          <p:nvCxnSpPr>
            <p:cNvPr id="253" name="Straight Connector 252">
              <a:extLst>
                <a:ext uri="{FF2B5EF4-FFF2-40B4-BE49-F238E27FC236}">
                  <a16:creationId xmlns:a16="http://schemas.microsoft.com/office/drawing/2014/main" id="{39D6318F-900E-E04B-840E-10188085755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4" name="Straight Connector 253">
              <a:extLst>
                <a:ext uri="{FF2B5EF4-FFF2-40B4-BE49-F238E27FC236}">
                  <a16:creationId xmlns:a16="http://schemas.microsoft.com/office/drawing/2014/main" id="{E9935DA8-13F8-074D-A9F6-B17EDEBE70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5" name="Straight Connector 254">
              <a:extLst>
                <a:ext uri="{FF2B5EF4-FFF2-40B4-BE49-F238E27FC236}">
                  <a16:creationId xmlns:a16="http://schemas.microsoft.com/office/drawing/2014/main" id="{00D7726A-CCED-FB4C-A534-BF5FEBE9B1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6" name="Straight Connector 255">
              <a:extLst>
                <a:ext uri="{FF2B5EF4-FFF2-40B4-BE49-F238E27FC236}">
                  <a16:creationId xmlns:a16="http://schemas.microsoft.com/office/drawing/2014/main" id="{5DACB8FD-43F0-8840-8653-4D70801E832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7" name="Straight Connector 256">
              <a:extLst>
                <a:ext uri="{FF2B5EF4-FFF2-40B4-BE49-F238E27FC236}">
                  <a16:creationId xmlns:a16="http://schemas.microsoft.com/office/drawing/2014/main" id="{FA30DE43-B82F-A947-8F0C-48913D1C5FE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8" name="Straight Connector 257">
              <a:extLst>
                <a:ext uri="{FF2B5EF4-FFF2-40B4-BE49-F238E27FC236}">
                  <a16:creationId xmlns:a16="http://schemas.microsoft.com/office/drawing/2014/main" id="{2CC3A56C-451A-AF48-9AAC-B3B192B48A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9" name="Straight Connector 258">
              <a:extLst>
                <a:ext uri="{FF2B5EF4-FFF2-40B4-BE49-F238E27FC236}">
                  <a16:creationId xmlns:a16="http://schemas.microsoft.com/office/drawing/2014/main" id="{696720E7-08A2-C145-9EF4-98D95732D63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60" name="Straight Connector 259">
              <a:extLst>
                <a:ext uri="{FF2B5EF4-FFF2-40B4-BE49-F238E27FC236}">
                  <a16:creationId xmlns:a16="http://schemas.microsoft.com/office/drawing/2014/main" id="{4D4BD7FE-15E3-EB47-AE18-CFDFE6CA072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95C3544D-C38C-F44A-A4BB-B9A088AD0BE9}"/>
              </a:ext>
            </a:extLst>
          </p:cNvPr>
          <p:cNvGrpSpPr/>
          <p:nvPr/>
        </p:nvGrpSpPr>
        <p:grpSpPr>
          <a:xfrm rot="16200000">
            <a:off x="5664004" y="3067546"/>
            <a:ext cx="616938" cy="530566"/>
            <a:chOff x="1828800" y="2286000"/>
            <a:chExt cx="1905000" cy="1638300"/>
          </a:xfrm>
        </p:grpSpPr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4DDF5668-C813-A144-934D-88B40E9F30A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FB661139-58E2-B04C-80DE-06C95F997686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5B8A4F27-5984-1340-AF65-9F46F191A1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AB778260-54CB-B943-B2E6-915A0B70BBB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8A7A5EDE-4F91-2044-AB3B-3D532484622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878BE4AB-E574-8049-BFFA-421591679BC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1" name="Straight Connector 250">
              <a:extLst>
                <a:ext uri="{FF2B5EF4-FFF2-40B4-BE49-F238E27FC236}">
                  <a16:creationId xmlns:a16="http://schemas.microsoft.com/office/drawing/2014/main" id="{8E7486C0-D221-7041-9D00-E6D22CFFC51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52" name="Straight Connector 251">
              <a:extLst>
                <a:ext uri="{FF2B5EF4-FFF2-40B4-BE49-F238E27FC236}">
                  <a16:creationId xmlns:a16="http://schemas.microsoft.com/office/drawing/2014/main" id="{E8E3D9D5-071D-6740-9F0F-EE4246A912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52A3B8E5-838E-6E4D-8B75-4A6523BAB61D}"/>
              </a:ext>
            </a:extLst>
          </p:cNvPr>
          <p:cNvGrpSpPr/>
          <p:nvPr/>
        </p:nvGrpSpPr>
        <p:grpSpPr>
          <a:xfrm rot="16200000">
            <a:off x="5664004" y="3666250"/>
            <a:ext cx="616938" cy="530566"/>
            <a:chOff x="1828800" y="2286000"/>
            <a:chExt cx="1905000" cy="1638300"/>
          </a:xfrm>
        </p:grpSpPr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DBD41FD3-2D3C-CC4F-B55C-8410C187F0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6B8D0865-46F1-E646-A379-87DA53BAF15E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9" name="Straight Connector 238">
              <a:extLst>
                <a:ext uri="{FF2B5EF4-FFF2-40B4-BE49-F238E27FC236}">
                  <a16:creationId xmlns:a16="http://schemas.microsoft.com/office/drawing/2014/main" id="{DA33DCF3-D93E-9D46-AFCC-F8E34A1AA7D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30D49783-5E06-444D-AB4A-2033ACA3A21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3730A003-EDE9-0442-A453-3FFDDCC98BB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E35B1933-EF82-0646-81D2-BCDB6A07E22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9A512644-E907-C94D-9AAE-B9C50AB88BE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F7C25E19-45A3-DB48-9B0C-8FE533E1131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CE453C40-295D-CC43-BE33-ABF6EEE28449}"/>
              </a:ext>
            </a:extLst>
          </p:cNvPr>
          <p:cNvGrpSpPr/>
          <p:nvPr/>
        </p:nvGrpSpPr>
        <p:grpSpPr>
          <a:xfrm rot="16200000">
            <a:off x="5590745" y="5253725"/>
            <a:ext cx="763456" cy="530566"/>
            <a:chOff x="1376378" y="2286000"/>
            <a:chExt cx="2357422" cy="1638301"/>
          </a:xfrm>
        </p:grpSpPr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8346E030-5166-DD4C-A0F6-B4CA9500D743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F812A3EE-2FE0-8F46-A904-A1E2F620EF4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A67149C5-EF50-354B-AEE0-8BEE183A1FD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2" name="Straight Connector 231">
              <a:extLst>
                <a:ext uri="{FF2B5EF4-FFF2-40B4-BE49-F238E27FC236}">
                  <a16:creationId xmlns:a16="http://schemas.microsoft.com/office/drawing/2014/main" id="{F86E44FE-A508-8F4D-87B3-C5E88085BAD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2507FBA5-F90E-B440-A43D-2FDDF8BA50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40324183-D21B-0B48-BA15-03C857A48F0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94FAFE48-C01C-7A47-ADDF-58D24BEAC02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367A4922-3290-1F4D-AE67-00B128F6E1B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27" name="Straight Connector 226">
            <a:extLst>
              <a:ext uri="{FF2B5EF4-FFF2-40B4-BE49-F238E27FC236}">
                <a16:creationId xmlns:a16="http://schemas.microsoft.com/office/drawing/2014/main" id="{E9C267BC-66B1-4C49-8F66-37AFC77B18C9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758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8" name="TextBox 227">
            <a:extLst>
              <a:ext uri="{FF2B5EF4-FFF2-40B4-BE49-F238E27FC236}">
                <a16:creationId xmlns:a16="http://schemas.microsoft.com/office/drawing/2014/main" id="{3B87700F-8199-384E-B17E-D0A4411AF90B}"/>
              </a:ext>
            </a:extLst>
          </p:cNvPr>
          <p:cNvSpPr txBox="1"/>
          <p:nvPr/>
        </p:nvSpPr>
        <p:spPr>
          <a:xfrm rot="16200000">
            <a:off x="6014049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51EE510-8529-194F-B21B-7C0F937661FF}"/>
              </a:ext>
            </a:extLst>
          </p:cNvPr>
          <p:cNvGrpSpPr/>
          <p:nvPr/>
        </p:nvGrpSpPr>
        <p:grpSpPr>
          <a:xfrm>
            <a:off x="2754197" y="1764874"/>
            <a:ext cx="5790788" cy="4553373"/>
            <a:chOff x="2263661" y="1764874"/>
            <a:chExt cx="5790788" cy="4038601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F61C75D-BB6C-D642-9F47-DABD49DB0F7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63661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6752FDCD-810C-1B44-8BEA-7A12829BC5E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505200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EBFE75CB-4583-3543-8B59-4FFACF6B5E9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43927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68FB6451-F9C0-EF4B-AFBA-C70699C4076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033734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62" name="Straight Connector 261">
              <a:extLst>
                <a:ext uri="{FF2B5EF4-FFF2-40B4-BE49-F238E27FC236}">
                  <a16:creationId xmlns:a16="http://schemas.microsoft.com/office/drawing/2014/main" id="{BB2E4A26-E2DB-9E44-B7E7-833DF7EB7E0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054449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72E65D1C-5219-124F-B5F6-BF1FB8E09AEB}"/>
              </a:ext>
            </a:extLst>
          </p:cNvPr>
          <p:cNvGrpSpPr/>
          <p:nvPr/>
        </p:nvGrpSpPr>
        <p:grpSpPr>
          <a:xfrm rot="16200000">
            <a:off x="7684719" y="2209411"/>
            <a:ext cx="616938" cy="530566"/>
            <a:chOff x="1828800" y="2286000"/>
            <a:chExt cx="1905000" cy="1638300"/>
          </a:xfrm>
        </p:grpSpPr>
        <p:cxnSp>
          <p:nvCxnSpPr>
            <p:cNvPr id="294" name="Straight Connector 293">
              <a:extLst>
                <a:ext uri="{FF2B5EF4-FFF2-40B4-BE49-F238E27FC236}">
                  <a16:creationId xmlns:a16="http://schemas.microsoft.com/office/drawing/2014/main" id="{65114C04-02A7-B240-B53E-D4CDDBCD184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5" name="Straight Connector 294">
              <a:extLst>
                <a:ext uri="{FF2B5EF4-FFF2-40B4-BE49-F238E27FC236}">
                  <a16:creationId xmlns:a16="http://schemas.microsoft.com/office/drawing/2014/main" id="{3393955C-CF05-4E46-926E-D4F3834BEA7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6" name="Straight Connector 295">
              <a:extLst>
                <a:ext uri="{FF2B5EF4-FFF2-40B4-BE49-F238E27FC236}">
                  <a16:creationId xmlns:a16="http://schemas.microsoft.com/office/drawing/2014/main" id="{2FAFEAA7-4322-9E4C-9810-BC53FD255E6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7" name="Straight Connector 296">
              <a:extLst>
                <a:ext uri="{FF2B5EF4-FFF2-40B4-BE49-F238E27FC236}">
                  <a16:creationId xmlns:a16="http://schemas.microsoft.com/office/drawing/2014/main" id="{3C30B79A-5B27-8D48-8C4E-8CE5BBA1B98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8" name="Straight Connector 297">
              <a:extLst>
                <a:ext uri="{FF2B5EF4-FFF2-40B4-BE49-F238E27FC236}">
                  <a16:creationId xmlns:a16="http://schemas.microsoft.com/office/drawing/2014/main" id="{2FEE3987-21BC-E349-AD28-4E6AD44B7D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9" name="Straight Connector 298">
              <a:extLst>
                <a:ext uri="{FF2B5EF4-FFF2-40B4-BE49-F238E27FC236}">
                  <a16:creationId xmlns:a16="http://schemas.microsoft.com/office/drawing/2014/main" id="{B008411B-CAB1-8E45-9420-133762543B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0" name="Straight Connector 299">
              <a:extLst>
                <a:ext uri="{FF2B5EF4-FFF2-40B4-BE49-F238E27FC236}">
                  <a16:creationId xmlns:a16="http://schemas.microsoft.com/office/drawing/2014/main" id="{97A8EF2F-999B-984F-BE43-7397A7130C9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01" name="Straight Connector 300">
              <a:extLst>
                <a:ext uri="{FF2B5EF4-FFF2-40B4-BE49-F238E27FC236}">
                  <a16:creationId xmlns:a16="http://schemas.microsoft.com/office/drawing/2014/main" id="{4AB474F7-7A6C-F94D-892C-F2B0B9A288C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D03DAF0A-A81E-2643-90C8-B3500680C8A7}"/>
              </a:ext>
            </a:extLst>
          </p:cNvPr>
          <p:cNvGrpSpPr/>
          <p:nvPr/>
        </p:nvGrpSpPr>
        <p:grpSpPr>
          <a:xfrm rot="16200000">
            <a:off x="7684719" y="3067546"/>
            <a:ext cx="616938" cy="530566"/>
            <a:chOff x="1828800" y="2286000"/>
            <a:chExt cx="1905000" cy="1638300"/>
          </a:xfrm>
        </p:grpSpPr>
        <p:cxnSp>
          <p:nvCxnSpPr>
            <p:cNvPr id="286" name="Straight Connector 285">
              <a:extLst>
                <a:ext uri="{FF2B5EF4-FFF2-40B4-BE49-F238E27FC236}">
                  <a16:creationId xmlns:a16="http://schemas.microsoft.com/office/drawing/2014/main" id="{A1E52F11-749C-614D-B196-0F8CE76DD5F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7" name="Straight Connector 286">
              <a:extLst>
                <a:ext uri="{FF2B5EF4-FFF2-40B4-BE49-F238E27FC236}">
                  <a16:creationId xmlns:a16="http://schemas.microsoft.com/office/drawing/2014/main" id="{A697CFB9-3E88-1648-9676-8EA93ACF5CA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8" name="Straight Connector 287">
              <a:extLst>
                <a:ext uri="{FF2B5EF4-FFF2-40B4-BE49-F238E27FC236}">
                  <a16:creationId xmlns:a16="http://schemas.microsoft.com/office/drawing/2014/main" id="{57070557-C5B2-C749-A4B1-B56917F0209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9" name="Straight Connector 288">
              <a:extLst>
                <a:ext uri="{FF2B5EF4-FFF2-40B4-BE49-F238E27FC236}">
                  <a16:creationId xmlns:a16="http://schemas.microsoft.com/office/drawing/2014/main" id="{D480D331-2895-E249-931C-270DFBF8E2A9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0" name="Straight Connector 289">
              <a:extLst>
                <a:ext uri="{FF2B5EF4-FFF2-40B4-BE49-F238E27FC236}">
                  <a16:creationId xmlns:a16="http://schemas.microsoft.com/office/drawing/2014/main" id="{16234335-9F10-0D4F-9CC9-FA3D7524892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1" name="Straight Connector 290">
              <a:extLst>
                <a:ext uri="{FF2B5EF4-FFF2-40B4-BE49-F238E27FC236}">
                  <a16:creationId xmlns:a16="http://schemas.microsoft.com/office/drawing/2014/main" id="{2150C641-92F1-1248-A40E-282FB676775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2" name="Straight Connector 291">
              <a:extLst>
                <a:ext uri="{FF2B5EF4-FFF2-40B4-BE49-F238E27FC236}">
                  <a16:creationId xmlns:a16="http://schemas.microsoft.com/office/drawing/2014/main" id="{4505BBE8-25F4-2849-A66B-3926277E950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93" name="Straight Connector 292">
              <a:extLst>
                <a:ext uri="{FF2B5EF4-FFF2-40B4-BE49-F238E27FC236}">
                  <a16:creationId xmlns:a16="http://schemas.microsoft.com/office/drawing/2014/main" id="{F6AE0EF0-4788-0E46-B01B-2DCF03CDCE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E21E1A7D-D99A-7148-BF25-E242458D1285}"/>
              </a:ext>
            </a:extLst>
          </p:cNvPr>
          <p:cNvGrpSpPr/>
          <p:nvPr/>
        </p:nvGrpSpPr>
        <p:grpSpPr>
          <a:xfrm rot="16200000">
            <a:off x="7684719" y="3666250"/>
            <a:ext cx="616938" cy="530566"/>
            <a:chOff x="1828800" y="2286000"/>
            <a:chExt cx="1905000" cy="1638300"/>
          </a:xfrm>
        </p:grpSpPr>
        <p:cxnSp>
          <p:nvCxnSpPr>
            <p:cNvPr id="278" name="Straight Connector 277">
              <a:extLst>
                <a:ext uri="{FF2B5EF4-FFF2-40B4-BE49-F238E27FC236}">
                  <a16:creationId xmlns:a16="http://schemas.microsoft.com/office/drawing/2014/main" id="{D16AA270-CA64-7D48-80D7-FA2A718615E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9" name="Straight Connector 278">
              <a:extLst>
                <a:ext uri="{FF2B5EF4-FFF2-40B4-BE49-F238E27FC236}">
                  <a16:creationId xmlns:a16="http://schemas.microsoft.com/office/drawing/2014/main" id="{30F4BA7D-9B91-1742-B175-6DA57F4129B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0" name="Straight Connector 279">
              <a:extLst>
                <a:ext uri="{FF2B5EF4-FFF2-40B4-BE49-F238E27FC236}">
                  <a16:creationId xmlns:a16="http://schemas.microsoft.com/office/drawing/2014/main" id="{040BEC03-6D65-234D-9E88-9F720EEB3D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1" name="Straight Connector 280">
              <a:extLst>
                <a:ext uri="{FF2B5EF4-FFF2-40B4-BE49-F238E27FC236}">
                  <a16:creationId xmlns:a16="http://schemas.microsoft.com/office/drawing/2014/main" id="{887B1230-22CA-724E-814C-1C2CC2C4040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2" name="Straight Connector 281">
              <a:extLst>
                <a:ext uri="{FF2B5EF4-FFF2-40B4-BE49-F238E27FC236}">
                  <a16:creationId xmlns:a16="http://schemas.microsoft.com/office/drawing/2014/main" id="{E84F2133-1DE8-F349-925C-C0772014032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281E72DA-9630-884C-A6CF-EE4B7115E98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4" name="Straight Connector 283">
              <a:extLst>
                <a:ext uri="{FF2B5EF4-FFF2-40B4-BE49-F238E27FC236}">
                  <a16:creationId xmlns:a16="http://schemas.microsoft.com/office/drawing/2014/main" id="{B79D0E2D-B80B-E84F-A7D3-57EB45130D3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85" name="Straight Connector 284">
              <a:extLst>
                <a:ext uri="{FF2B5EF4-FFF2-40B4-BE49-F238E27FC236}">
                  <a16:creationId xmlns:a16="http://schemas.microsoft.com/office/drawing/2014/main" id="{FB4720E0-DBA5-8C40-9541-90CA67C0D89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B4A49A9B-3575-E74B-952C-C8AA722D5774}"/>
              </a:ext>
            </a:extLst>
          </p:cNvPr>
          <p:cNvGrpSpPr/>
          <p:nvPr/>
        </p:nvGrpSpPr>
        <p:grpSpPr>
          <a:xfrm rot="16200000">
            <a:off x="7611460" y="5253725"/>
            <a:ext cx="763456" cy="530566"/>
            <a:chOff x="1376378" y="2286000"/>
            <a:chExt cx="2357422" cy="1638301"/>
          </a:xfrm>
        </p:grpSpPr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82AC9B36-6F10-2640-BCD0-356EB72A6EF1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271" name="Straight Connector 270">
              <a:extLst>
                <a:ext uri="{FF2B5EF4-FFF2-40B4-BE49-F238E27FC236}">
                  <a16:creationId xmlns:a16="http://schemas.microsoft.com/office/drawing/2014/main" id="{12FB6052-2293-FD47-8293-D7E65F1C6A99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CC9D6F6F-9FCD-C748-8438-823A84027F3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3" name="Straight Connector 272">
              <a:extLst>
                <a:ext uri="{FF2B5EF4-FFF2-40B4-BE49-F238E27FC236}">
                  <a16:creationId xmlns:a16="http://schemas.microsoft.com/office/drawing/2014/main" id="{AAD242BB-C938-7D43-AF2E-99998BF5C1C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4" name="Straight Connector 273">
              <a:extLst>
                <a:ext uri="{FF2B5EF4-FFF2-40B4-BE49-F238E27FC236}">
                  <a16:creationId xmlns:a16="http://schemas.microsoft.com/office/drawing/2014/main" id="{C68AF64A-8868-1044-9D48-FF7FFC13B98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5" name="Straight Connector 274">
              <a:extLst>
                <a:ext uri="{FF2B5EF4-FFF2-40B4-BE49-F238E27FC236}">
                  <a16:creationId xmlns:a16="http://schemas.microsoft.com/office/drawing/2014/main" id="{6B2F0187-AA30-7149-9118-A8490AA54C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6" name="Straight Connector 275">
              <a:extLst>
                <a:ext uri="{FF2B5EF4-FFF2-40B4-BE49-F238E27FC236}">
                  <a16:creationId xmlns:a16="http://schemas.microsoft.com/office/drawing/2014/main" id="{F1E36BC3-5613-7A42-865D-E8BC2BDD401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77" name="Straight Connector 276">
              <a:extLst>
                <a:ext uri="{FF2B5EF4-FFF2-40B4-BE49-F238E27FC236}">
                  <a16:creationId xmlns:a16="http://schemas.microsoft.com/office/drawing/2014/main" id="{50E4A689-DCB6-A243-B3D2-F441D725D9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66A18A1F-C1C1-FF42-A156-FA4261103602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473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9" name="TextBox 268">
            <a:extLst>
              <a:ext uri="{FF2B5EF4-FFF2-40B4-BE49-F238E27FC236}">
                <a16:creationId xmlns:a16="http://schemas.microsoft.com/office/drawing/2014/main" id="{EBF24D2F-8CCF-DF43-BA9D-30CE9F876872}"/>
              </a:ext>
            </a:extLst>
          </p:cNvPr>
          <p:cNvSpPr txBox="1"/>
          <p:nvPr/>
        </p:nvSpPr>
        <p:spPr>
          <a:xfrm rot="16200000">
            <a:off x="8034764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04" name="Straight Connector 303">
            <a:extLst>
              <a:ext uri="{FF2B5EF4-FFF2-40B4-BE49-F238E27FC236}">
                <a16:creationId xmlns:a16="http://schemas.microsoft.com/office/drawing/2014/main" id="{8C95F16E-0F61-AE46-B515-5E14D3309CBF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66286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05" name="Straight Connector 304">
            <a:extLst>
              <a:ext uri="{FF2B5EF4-FFF2-40B4-BE49-F238E27FC236}">
                <a16:creationId xmlns:a16="http://schemas.microsoft.com/office/drawing/2014/main" id="{1FA59D60-1DBF-8142-9AC4-EFED49D234B4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3330062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06" name="Straight Connector 305">
            <a:extLst>
              <a:ext uri="{FF2B5EF4-FFF2-40B4-BE49-F238E27FC236}">
                <a16:creationId xmlns:a16="http://schemas.microsoft.com/office/drawing/2014/main" id="{FF211C3E-3E38-0145-A441-994A30E9CEA3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3927859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07" name="Straight Connector 306">
            <a:extLst>
              <a:ext uri="{FF2B5EF4-FFF2-40B4-BE49-F238E27FC236}">
                <a16:creationId xmlns:a16="http://schemas.microsoft.com/office/drawing/2014/main" id="{57A9F847-80A2-5941-96CD-6E7AD169D68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5437156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12" name="TextBox 311">
            <a:extLst>
              <a:ext uri="{FF2B5EF4-FFF2-40B4-BE49-F238E27FC236}">
                <a16:creationId xmlns:a16="http://schemas.microsoft.com/office/drawing/2014/main" id="{99633191-F089-D441-ADE3-D7EC8476B420}"/>
              </a:ext>
            </a:extLst>
          </p:cNvPr>
          <p:cNvSpPr txBox="1"/>
          <p:nvPr/>
        </p:nvSpPr>
        <p:spPr>
          <a:xfrm>
            <a:off x="994500" y="2258273"/>
            <a:ext cx="54854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SSL</a:t>
            </a:r>
          </a:p>
        </p:txBody>
      </p:sp>
      <p:sp>
        <p:nvSpPr>
          <p:cNvPr id="313" name="TextBox 312">
            <a:extLst>
              <a:ext uri="{FF2B5EF4-FFF2-40B4-BE49-F238E27FC236}">
                <a16:creationId xmlns:a16="http://schemas.microsoft.com/office/drawing/2014/main" id="{6A838D1D-A654-1647-B230-A0E32FD4C9CC}"/>
              </a:ext>
            </a:extLst>
          </p:cNvPr>
          <p:cNvSpPr txBox="1"/>
          <p:nvPr/>
        </p:nvSpPr>
        <p:spPr>
          <a:xfrm>
            <a:off x="782519" y="2984078"/>
            <a:ext cx="95301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Wordline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B87E4F01-0A66-6C47-B457-AEA8D40E0B0D}"/>
              </a:ext>
            </a:extLst>
          </p:cNvPr>
          <p:cNvSpPr txBox="1"/>
          <p:nvPr/>
        </p:nvSpPr>
        <p:spPr>
          <a:xfrm>
            <a:off x="782519" y="3145396"/>
            <a:ext cx="76052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US" b="1" i="1" baseline="-25000" dirty="0">
                <a:latin typeface="Cambria" panose="02040503050406030204" pitchFamily="18" charset="0"/>
              </a:rPr>
              <a:t>k-1</a:t>
            </a:r>
            <a:endParaRPr lang="en-CH" b="1" i="1" baseline="-25000" dirty="0">
              <a:latin typeface="Cambria" panose="02040503050406030204" pitchFamily="18" charset="0"/>
            </a:endParaRPr>
          </a:p>
        </p:txBody>
      </p:sp>
      <p:sp>
        <p:nvSpPr>
          <p:cNvPr id="315" name="TextBox 314">
            <a:extLst>
              <a:ext uri="{FF2B5EF4-FFF2-40B4-BE49-F238E27FC236}">
                <a16:creationId xmlns:a16="http://schemas.microsoft.com/office/drawing/2014/main" id="{A6952A85-7B97-3249-8EDF-79709A9CB46E}"/>
              </a:ext>
            </a:extLst>
          </p:cNvPr>
          <p:cNvSpPr txBox="1"/>
          <p:nvPr/>
        </p:nvSpPr>
        <p:spPr>
          <a:xfrm>
            <a:off x="919159" y="3741072"/>
            <a:ext cx="62388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958EC60D-0241-6F49-898F-8D48112E88C7}"/>
              </a:ext>
            </a:extLst>
          </p:cNvPr>
          <p:cNvSpPr txBox="1"/>
          <p:nvPr/>
        </p:nvSpPr>
        <p:spPr>
          <a:xfrm>
            <a:off x="964042" y="5249928"/>
            <a:ext cx="57900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GSL</a:t>
            </a:r>
          </a:p>
        </p:txBody>
      </p:sp>
      <p:sp>
        <p:nvSpPr>
          <p:cNvPr id="308" name="TextBox 307">
            <a:extLst>
              <a:ext uri="{FF2B5EF4-FFF2-40B4-BE49-F238E27FC236}">
                <a16:creationId xmlns:a16="http://schemas.microsoft.com/office/drawing/2014/main" id="{F1526ED5-AE73-6244-8A1B-1ED4ED7B1FD2}"/>
              </a:ext>
            </a:extLst>
          </p:cNvPr>
          <p:cNvSpPr txBox="1"/>
          <p:nvPr/>
        </p:nvSpPr>
        <p:spPr>
          <a:xfrm>
            <a:off x="6968129" y="3109240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09" name="TextBox 308">
            <a:extLst>
              <a:ext uri="{FF2B5EF4-FFF2-40B4-BE49-F238E27FC236}">
                <a16:creationId xmlns:a16="http://schemas.microsoft.com/office/drawing/2014/main" id="{4D834963-9F12-E240-AA7C-C2B62FF1A0AA}"/>
              </a:ext>
            </a:extLst>
          </p:cNvPr>
          <p:cNvSpPr txBox="1"/>
          <p:nvPr/>
        </p:nvSpPr>
        <p:spPr>
          <a:xfrm>
            <a:off x="6968129" y="2263794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10" name="TextBox 309">
            <a:extLst>
              <a:ext uri="{FF2B5EF4-FFF2-40B4-BE49-F238E27FC236}">
                <a16:creationId xmlns:a16="http://schemas.microsoft.com/office/drawing/2014/main" id="{FB3C59E7-911B-1B49-AB09-FC8613AE6650}"/>
              </a:ext>
            </a:extLst>
          </p:cNvPr>
          <p:cNvSpPr txBox="1"/>
          <p:nvPr/>
        </p:nvSpPr>
        <p:spPr>
          <a:xfrm>
            <a:off x="6968129" y="3710880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4E1222E0-872D-5042-8A91-803DFD6C063C}"/>
              </a:ext>
            </a:extLst>
          </p:cNvPr>
          <p:cNvSpPr txBox="1"/>
          <p:nvPr/>
        </p:nvSpPr>
        <p:spPr>
          <a:xfrm>
            <a:off x="6968129" y="5216894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0FFB06-3FDF-9D4F-85B1-B3CABAFBAF80}"/>
              </a:ext>
            </a:extLst>
          </p:cNvPr>
          <p:cNvSpPr/>
          <p:nvPr/>
        </p:nvSpPr>
        <p:spPr bwMode="auto">
          <a:xfrm>
            <a:off x="919159" y="3682706"/>
            <a:ext cx="7767642" cy="491490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03A635C4-3E0B-1E48-BC0B-17CC658B6A14}"/>
              </a:ext>
            </a:extLst>
          </p:cNvPr>
          <p:cNvGrpSpPr/>
          <p:nvPr/>
        </p:nvGrpSpPr>
        <p:grpSpPr>
          <a:xfrm rot="16200000">
            <a:off x="1893931" y="4264438"/>
            <a:ext cx="616938" cy="530566"/>
            <a:chOff x="1828800" y="2286000"/>
            <a:chExt cx="1905000" cy="1638300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2" name="Straight Connector 321">
              <a:extLst>
                <a:ext uri="{FF2B5EF4-FFF2-40B4-BE49-F238E27FC236}">
                  <a16:creationId xmlns:a16="http://schemas.microsoft.com/office/drawing/2014/main" id="{A59F9430-CD04-A249-AB63-CAD884D9435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3" name="Straight Connector 322">
              <a:extLst>
                <a:ext uri="{FF2B5EF4-FFF2-40B4-BE49-F238E27FC236}">
                  <a16:creationId xmlns:a16="http://schemas.microsoft.com/office/drawing/2014/main" id="{FF4B86CB-4A55-FB44-B8CC-C5FF7C95D7A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4" name="Straight Connector 323">
              <a:extLst>
                <a:ext uri="{FF2B5EF4-FFF2-40B4-BE49-F238E27FC236}">
                  <a16:creationId xmlns:a16="http://schemas.microsoft.com/office/drawing/2014/main" id="{4F909E77-B64A-8340-959E-05AD572B43C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5" name="Straight Connector 324">
              <a:extLst>
                <a:ext uri="{FF2B5EF4-FFF2-40B4-BE49-F238E27FC236}">
                  <a16:creationId xmlns:a16="http://schemas.microsoft.com/office/drawing/2014/main" id="{DC5D0A9D-EC68-1343-B294-B8FF42199B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6" name="Straight Connector 325">
              <a:extLst>
                <a:ext uri="{FF2B5EF4-FFF2-40B4-BE49-F238E27FC236}">
                  <a16:creationId xmlns:a16="http://schemas.microsoft.com/office/drawing/2014/main" id="{724D475B-A51A-8940-8E93-D6C6AD7BC87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7" name="Straight Connector 326">
              <a:extLst>
                <a:ext uri="{FF2B5EF4-FFF2-40B4-BE49-F238E27FC236}">
                  <a16:creationId xmlns:a16="http://schemas.microsoft.com/office/drawing/2014/main" id="{D6EB77E0-DEC3-3049-94A8-066CE76567B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A3013F96-02C9-F649-B08C-67C875F3EB9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55213B13-D1BA-CF40-B248-3F85E1657280}"/>
              </a:ext>
            </a:extLst>
          </p:cNvPr>
          <p:cNvGrpSpPr/>
          <p:nvPr/>
        </p:nvGrpSpPr>
        <p:grpSpPr>
          <a:xfrm rot="16200000">
            <a:off x="3135470" y="4264438"/>
            <a:ext cx="616938" cy="530566"/>
            <a:chOff x="1828800" y="2286000"/>
            <a:chExt cx="1905000" cy="1638300"/>
          </a:xfrm>
        </p:grpSpPr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EE26CB19-7DE1-5F40-ACC9-945BF5B7140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C3BA15B9-1CE4-1341-912C-815B4CB0E84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C90B5C77-250E-374F-9CBE-07A852F635D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id="{69E13028-6CC5-4F4B-B2E7-532E5C1DCC5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FDE422FF-B83C-734C-A894-3775832B9E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15D2FD35-7B8B-034F-AD70-3A751476DD2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37" name="Straight Connector 336">
              <a:extLst>
                <a:ext uri="{FF2B5EF4-FFF2-40B4-BE49-F238E27FC236}">
                  <a16:creationId xmlns:a16="http://schemas.microsoft.com/office/drawing/2014/main" id="{5D1494C3-A40B-0A4B-AA23-4E8F7CA485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38" name="Group 337">
            <a:extLst>
              <a:ext uri="{FF2B5EF4-FFF2-40B4-BE49-F238E27FC236}">
                <a16:creationId xmlns:a16="http://schemas.microsoft.com/office/drawing/2014/main" id="{3F204855-E926-854B-81C3-3B9B7C0BB906}"/>
              </a:ext>
            </a:extLst>
          </p:cNvPr>
          <p:cNvGrpSpPr/>
          <p:nvPr/>
        </p:nvGrpSpPr>
        <p:grpSpPr>
          <a:xfrm rot="16200000">
            <a:off x="4474197" y="4264438"/>
            <a:ext cx="616938" cy="530566"/>
            <a:chOff x="1828800" y="2286000"/>
            <a:chExt cx="1905000" cy="1638300"/>
          </a:xfrm>
        </p:grpSpPr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0" name="Straight Connector 339">
              <a:extLst>
                <a:ext uri="{FF2B5EF4-FFF2-40B4-BE49-F238E27FC236}">
                  <a16:creationId xmlns:a16="http://schemas.microsoft.com/office/drawing/2014/main" id="{E4244455-943A-5E42-8F62-CC7206AC391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1" name="Straight Connector 340">
              <a:extLst>
                <a:ext uri="{FF2B5EF4-FFF2-40B4-BE49-F238E27FC236}">
                  <a16:creationId xmlns:a16="http://schemas.microsoft.com/office/drawing/2014/main" id="{5E1FD364-981C-3E47-A8A0-3B3DCC53BA2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2" name="Straight Connector 341">
              <a:extLst>
                <a:ext uri="{FF2B5EF4-FFF2-40B4-BE49-F238E27FC236}">
                  <a16:creationId xmlns:a16="http://schemas.microsoft.com/office/drawing/2014/main" id="{B85EB2A9-392A-C145-9950-FBA47276B5A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3" name="Straight Connector 342">
              <a:extLst>
                <a:ext uri="{FF2B5EF4-FFF2-40B4-BE49-F238E27FC236}">
                  <a16:creationId xmlns:a16="http://schemas.microsoft.com/office/drawing/2014/main" id="{349445FA-D6AF-E849-8ED3-EE8278A1BB9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4" name="Straight Connector 343">
              <a:extLst>
                <a:ext uri="{FF2B5EF4-FFF2-40B4-BE49-F238E27FC236}">
                  <a16:creationId xmlns:a16="http://schemas.microsoft.com/office/drawing/2014/main" id="{27303441-4F18-2D4C-BA96-116FB5DBFF4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5" name="Straight Connector 344">
              <a:extLst>
                <a:ext uri="{FF2B5EF4-FFF2-40B4-BE49-F238E27FC236}">
                  <a16:creationId xmlns:a16="http://schemas.microsoft.com/office/drawing/2014/main" id="{4618E29A-E637-6B46-8B38-564520740C3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46" name="Straight Connector 345">
              <a:extLst>
                <a:ext uri="{FF2B5EF4-FFF2-40B4-BE49-F238E27FC236}">
                  <a16:creationId xmlns:a16="http://schemas.microsoft.com/office/drawing/2014/main" id="{522A596E-494D-9A4D-86F6-54C0FF33EB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47" name="Group 346">
            <a:extLst>
              <a:ext uri="{FF2B5EF4-FFF2-40B4-BE49-F238E27FC236}">
                <a16:creationId xmlns:a16="http://schemas.microsoft.com/office/drawing/2014/main" id="{EA1C9E99-4938-454F-AA40-5B7982F38F93}"/>
              </a:ext>
            </a:extLst>
          </p:cNvPr>
          <p:cNvGrpSpPr/>
          <p:nvPr/>
        </p:nvGrpSpPr>
        <p:grpSpPr>
          <a:xfrm rot="16200000">
            <a:off x="5664004" y="4264438"/>
            <a:ext cx="616938" cy="530566"/>
            <a:chOff x="1828800" y="2286000"/>
            <a:chExt cx="1905000" cy="1638300"/>
          </a:xfrm>
        </p:grpSpPr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9" name="Straight Connector 348">
              <a:extLst>
                <a:ext uri="{FF2B5EF4-FFF2-40B4-BE49-F238E27FC236}">
                  <a16:creationId xmlns:a16="http://schemas.microsoft.com/office/drawing/2014/main" id="{4FB71B8F-5897-1D4B-A56A-7D858D5E999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0" name="Straight Connector 349">
              <a:extLst>
                <a:ext uri="{FF2B5EF4-FFF2-40B4-BE49-F238E27FC236}">
                  <a16:creationId xmlns:a16="http://schemas.microsoft.com/office/drawing/2014/main" id="{AF88DF5E-317F-F449-A931-4DB54FF27ED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1" name="Straight Connector 350">
              <a:extLst>
                <a:ext uri="{FF2B5EF4-FFF2-40B4-BE49-F238E27FC236}">
                  <a16:creationId xmlns:a16="http://schemas.microsoft.com/office/drawing/2014/main" id="{27C46E92-52CB-2146-87F6-C0D681116EE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2" name="Straight Connector 351">
              <a:extLst>
                <a:ext uri="{FF2B5EF4-FFF2-40B4-BE49-F238E27FC236}">
                  <a16:creationId xmlns:a16="http://schemas.microsoft.com/office/drawing/2014/main" id="{589885B4-FB29-1C43-862A-9716B3461DC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3" name="Straight Connector 352">
              <a:extLst>
                <a:ext uri="{FF2B5EF4-FFF2-40B4-BE49-F238E27FC236}">
                  <a16:creationId xmlns:a16="http://schemas.microsoft.com/office/drawing/2014/main" id="{E8A69C72-F8EB-0848-97F6-CDE48F81B0E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4" name="Straight Connector 353">
              <a:extLst>
                <a:ext uri="{FF2B5EF4-FFF2-40B4-BE49-F238E27FC236}">
                  <a16:creationId xmlns:a16="http://schemas.microsoft.com/office/drawing/2014/main" id="{4D458C55-3D68-994B-85CA-968D814F2F3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55" name="Straight Connector 354">
              <a:extLst>
                <a:ext uri="{FF2B5EF4-FFF2-40B4-BE49-F238E27FC236}">
                  <a16:creationId xmlns:a16="http://schemas.microsoft.com/office/drawing/2014/main" id="{98C79ED3-C18B-554D-BFAC-76C8A84869E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D26C566F-B32D-8E4E-88E8-983A282EA261}"/>
              </a:ext>
            </a:extLst>
          </p:cNvPr>
          <p:cNvGrpSpPr/>
          <p:nvPr/>
        </p:nvGrpSpPr>
        <p:grpSpPr>
          <a:xfrm rot="16200000">
            <a:off x="7684719" y="4264438"/>
            <a:ext cx="616938" cy="530566"/>
            <a:chOff x="1828800" y="2286000"/>
            <a:chExt cx="1905000" cy="1638300"/>
          </a:xfrm>
        </p:grpSpPr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8" name="Straight Connector 357">
              <a:extLst>
                <a:ext uri="{FF2B5EF4-FFF2-40B4-BE49-F238E27FC236}">
                  <a16:creationId xmlns:a16="http://schemas.microsoft.com/office/drawing/2014/main" id="{EBEB3E45-2F64-954F-A8EB-C7A6C72B0FD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9" name="Straight Connector 358">
              <a:extLst>
                <a:ext uri="{FF2B5EF4-FFF2-40B4-BE49-F238E27FC236}">
                  <a16:creationId xmlns:a16="http://schemas.microsoft.com/office/drawing/2014/main" id="{7A85E1E2-D753-8341-A113-08E9B8C337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0" name="Straight Connector 359">
              <a:extLst>
                <a:ext uri="{FF2B5EF4-FFF2-40B4-BE49-F238E27FC236}">
                  <a16:creationId xmlns:a16="http://schemas.microsoft.com/office/drawing/2014/main" id="{090BF366-BD14-5A42-AB66-5012606124D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1" name="Straight Connector 360">
              <a:extLst>
                <a:ext uri="{FF2B5EF4-FFF2-40B4-BE49-F238E27FC236}">
                  <a16:creationId xmlns:a16="http://schemas.microsoft.com/office/drawing/2014/main" id="{95A261E0-7885-C14F-A35F-CF25B830B4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2" name="Straight Connector 361">
              <a:extLst>
                <a:ext uri="{FF2B5EF4-FFF2-40B4-BE49-F238E27FC236}">
                  <a16:creationId xmlns:a16="http://schemas.microsoft.com/office/drawing/2014/main" id="{67F3E59A-A8A0-D04B-B043-19C52118ED2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3" name="Straight Connector 362">
              <a:extLst>
                <a:ext uri="{FF2B5EF4-FFF2-40B4-BE49-F238E27FC236}">
                  <a16:creationId xmlns:a16="http://schemas.microsoft.com/office/drawing/2014/main" id="{8FDA6D5E-D9F2-5F46-8BBF-0C852CAF2BD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64" name="Straight Connector 363">
              <a:extLst>
                <a:ext uri="{FF2B5EF4-FFF2-40B4-BE49-F238E27FC236}">
                  <a16:creationId xmlns:a16="http://schemas.microsoft.com/office/drawing/2014/main" id="{884E736F-DFC7-AC49-BCC3-FAA9A6D3CE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4526047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750843" y="4382124"/>
            <a:ext cx="79220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k+1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4309068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68" name="TextBox 367">
            <a:extLst>
              <a:ext uri="{FF2B5EF4-FFF2-40B4-BE49-F238E27FC236}">
                <a16:creationId xmlns:a16="http://schemas.microsoft.com/office/drawing/2014/main" id="{BED7E95B-BC65-264C-B79D-C9EBFD01693B}"/>
              </a:ext>
            </a:extLst>
          </p:cNvPr>
          <p:cNvSpPr txBox="1"/>
          <p:nvPr/>
        </p:nvSpPr>
        <p:spPr>
          <a:xfrm rot="16200000">
            <a:off x="2243977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69" name="TextBox 368">
            <a:extLst>
              <a:ext uri="{FF2B5EF4-FFF2-40B4-BE49-F238E27FC236}">
                <a16:creationId xmlns:a16="http://schemas.microsoft.com/office/drawing/2014/main" id="{81BA09DE-D1CB-4747-B7A9-B7250B3A7922}"/>
              </a:ext>
            </a:extLst>
          </p:cNvPr>
          <p:cNvSpPr txBox="1"/>
          <p:nvPr/>
        </p:nvSpPr>
        <p:spPr>
          <a:xfrm rot="16200000">
            <a:off x="3485516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0" name="TextBox 369">
            <a:extLst>
              <a:ext uri="{FF2B5EF4-FFF2-40B4-BE49-F238E27FC236}">
                <a16:creationId xmlns:a16="http://schemas.microsoft.com/office/drawing/2014/main" id="{F2E7E5F5-C5DF-DA49-B535-FBBE3B6CD4FE}"/>
              </a:ext>
            </a:extLst>
          </p:cNvPr>
          <p:cNvSpPr txBox="1"/>
          <p:nvPr/>
        </p:nvSpPr>
        <p:spPr>
          <a:xfrm rot="16200000">
            <a:off x="4824243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1" name="TextBox 370">
            <a:extLst>
              <a:ext uri="{FF2B5EF4-FFF2-40B4-BE49-F238E27FC236}">
                <a16:creationId xmlns:a16="http://schemas.microsoft.com/office/drawing/2014/main" id="{9E702817-83EF-7C41-8692-4B0E850E73CE}"/>
              </a:ext>
            </a:extLst>
          </p:cNvPr>
          <p:cNvSpPr txBox="1"/>
          <p:nvPr/>
        </p:nvSpPr>
        <p:spPr>
          <a:xfrm rot="16200000">
            <a:off x="6014050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2" name="TextBox 371">
            <a:extLst>
              <a:ext uri="{FF2B5EF4-FFF2-40B4-BE49-F238E27FC236}">
                <a16:creationId xmlns:a16="http://schemas.microsoft.com/office/drawing/2014/main" id="{D24EAB1D-79C4-9749-A862-239988FE8BC1}"/>
              </a:ext>
            </a:extLst>
          </p:cNvPr>
          <p:cNvSpPr txBox="1"/>
          <p:nvPr/>
        </p:nvSpPr>
        <p:spPr>
          <a:xfrm rot="16200000">
            <a:off x="8034765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3" name="TextBox 372">
            <a:extLst>
              <a:ext uri="{FF2B5EF4-FFF2-40B4-BE49-F238E27FC236}">
                <a16:creationId xmlns:a16="http://schemas.microsoft.com/office/drawing/2014/main" id="{9058E0A5-8889-9F48-86E4-4C6398372BBB}"/>
              </a:ext>
            </a:extLst>
          </p:cNvPr>
          <p:cNvSpPr txBox="1"/>
          <p:nvPr/>
        </p:nvSpPr>
        <p:spPr>
          <a:xfrm>
            <a:off x="784453" y="2054423"/>
            <a:ext cx="161108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String Select 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4D4AE2D8-39CB-E749-8A36-51088A345C18}"/>
              </a:ext>
            </a:extLst>
          </p:cNvPr>
          <p:cNvSpPr txBox="1"/>
          <p:nvPr/>
        </p:nvSpPr>
        <p:spPr>
          <a:xfrm>
            <a:off x="593770" y="5538342"/>
            <a:ext cx="173509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Ground Select 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03" name="Content Placeholder 1">
            <a:extLst>
              <a:ext uri="{FF2B5EF4-FFF2-40B4-BE49-F238E27FC236}">
                <a16:creationId xmlns:a16="http://schemas.microsoft.com/office/drawing/2014/main" id="{39D2E5B3-A987-E84C-AD41-BBD6FB2B4A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WL control – </a:t>
            </a:r>
            <a:r>
              <a:rPr lang="en-CH" dirty="0">
                <a:solidFill>
                  <a:srgbClr val="0070C0"/>
                </a:solidFill>
              </a:rPr>
              <a:t>All other cells </a:t>
            </a:r>
            <a:r>
              <a:rPr lang="en-CH" dirty="0"/>
              <a:t>operate as a </a:t>
            </a:r>
            <a:r>
              <a:rPr lang="en-CH" dirty="0">
                <a:solidFill>
                  <a:srgbClr val="0070C0"/>
                </a:solidFill>
              </a:rPr>
              <a:t>resistance</a:t>
            </a:r>
          </a:p>
        </p:txBody>
      </p:sp>
      <p:sp>
        <p:nvSpPr>
          <p:cNvPr id="375" name="TextBox 374">
            <a:extLst>
              <a:ext uri="{FF2B5EF4-FFF2-40B4-BE49-F238E27FC236}">
                <a16:creationId xmlns:a16="http://schemas.microsoft.com/office/drawing/2014/main" id="{BA919433-5958-6840-9279-0FDECE50B12D}"/>
              </a:ext>
            </a:extLst>
          </p:cNvPr>
          <p:cNvSpPr txBox="1"/>
          <p:nvPr/>
        </p:nvSpPr>
        <p:spPr>
          <a:xfrm>
            <a:off x="282103" y="2246570"/>
            <a:ext cx="49821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9C4622D7-15A1-F84F-AA68-2681515230F8}"/>
              </a:ext>
            </a:extLst>
          </p:cNvPr>
          <p:cNvSpPr txBox="1"/>
          <p:nvPr/>
        </p:nvSpPr>
        <p:spPr>
          <a:xfrm>
            <a:off x="119879" y="3097543"/>
            <a:ext cx="6604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PASS</a:t>
            </a:r>
          </a:p>
        </p:txBody>
      </p:sp>
      <p:sp>
        <p:nvSpPr>
          <p:cNvPr id="377" name="TextBox 376">
            <a:extLst>
              <a:ext uri="{FF2B5EF4-FFF2-40B4-BE49-F238E27FC236}">
                <a16:creationId xmlns:a16="http://schemas.microsoft.com/office/drawing/2014/main" id="{96C106F0-2D69-704F-8EAD-26926E5FF04E}"/>
              </a:ext>
            </a:extLst>
          </p:cNvPr>
          <p:cNvSpPr txBox="1"/>
          <p:nvPr/>
        </p:nvSpPr>
        <p:spPr>
          <a:xfrm>
            <a:off x="64479" y="3741072"/>
            <a:ext cx="7158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rgbClr val="0070C0"/>
                </a:solidFill>
                <a:latin typeface="Cambria" panose="02040503050406030204" pitchFamily="18" charset="0"/>
              </a:rPr>
              <a:t>PROG</a:t>
            </a:r>
          </a:p>
        </p:txBody>
      </p:sp>
      <p:sp>
        <p:nvSpPr>
          <p:cNvPr id="378" name="TextBox 377">
            <a:extLst>
              <a:ext uri="{FF2B5EF4-FFF2-40B4-BE49-F238E27FC236}">
                <a16:creationId xmlns:a16="http://schemas.microsoft.com/office/drawing/2014/main" id="{9A8B86D5-915E-7B40-888C-962C5AA89CFC}"/>
              </a:ext>
            </a:extLst>
          </p:cNvPr>
          <p:cNvSpPr txBox="1"/>
          <p:nvPr/>
        </p:nvSpPr>
        <p:spPr>
          <a:xfrm>
            <a:off x="119879" y="4346683"/>
            <a:ext cx="6604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PASS</a:t>
            </a:r>
          </a:p>
        </p:txBody>
      </p:sp>
      <p:sp>
        <p:nvSpPr>
          <p:cNvPr id="379" name="TextBox 378">
            <a:extLst>
              <a:ext uri="{FF2B5EF4-FFF2-40B4-BE49-F238E27FC236}">
                <a16:creationId xmlns:a16="http://schemas.microsoft.com/office/drawing/2014/main" id="{B6DCAC24-BA43-1540-9DC6-B45E5DEFDDED}"/>
              </a:ext>
            </a:extLst>
          </p:cNvPr>
          <p:cNvSpPr txBox="1"/>
          <p:nvPr/>
        </p:nvSpPr>
        <p:spPr>
          <a:xfrm>
            <a:off x="282103" y="5237341"/>
            <a:ext cx="49821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CC</a:t>
            </a:r>
          </a:p>
        </p:txBody>
      </p:sp>
    </p:spTree>
    <p:extLst>
      <p:ext uri="{BB962C8B-B14F-4D97-AF65-F5344CB8AC3E}">
        <p14:creationId xmlns:p14="http://schemas.microsoft.com/office/powerpoint/2010/main" val="197194152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BL control – </a:t>
            </a:r>
            <a:r>
              <a:rPr lang="en-CH" dirty="0">
                <a:solidFill>
                  <a:srgbClr val="C00000"/>
                </a:solidFill>
              </a:rPr>
              <a:t>Inhibits cells </a:t>
            </a:r>
            <a:r>
              <a:rPr lang="en-CH" dirty="0"/>
              <a:t>to not be programmed</a:t>
            </a:r>
            <a:endParaRPr lang="en-CH" dirty="0">
              <a:solidFill>
                <a:srgbClr val="0070C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51EE510-8529-194F-B21B-7C0F937661FF}"/>
              </a:ext>
            </a:extLst>
          </p:cNvPr>
          <p:cNvGrpSpPr/>
          <p:nvPr/>
        </p:nvGrpSpPr>
        <p:grpSpPr>
          <a:xfrm>
            <a:off x="2754197" y="1764875"/>
            <a:ext cx="5790788" cy="1359326"/>
            <a:chOff x="2263661" y="1764874"/>
            <a:chExt cx="5790788" cy="4038601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F61C75D-BB6C-D642-9F47-DABD49DB0F7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63661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6752FDCD-810C-1B44-8BEA-7A12829BC5E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505200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EBFE75CB-4583-3543-8B59-4FFACF6B5E9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43927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68FB6451-F9C0-EF4B-AFBA-C70699C4076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033734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62" name="Straight Connector 261">
              <a:extLst>
                <a:ext uri="{FF2B5EF4-FFF2-40B4-BE49-F238E27FC236}">
                  <a16:creationId xmlns:a16="http://schemas.microsoft.com/office/drawing/2014/main" id="{BB2E4A26-E2DB-9E44-B7E7-833DF7EB7E0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054449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94968" y="2235616"/>
            <a:ext cx="7158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rgbClr val="0070C0"/>
                </a:solidFill>
                <a:latin typeface="Cambria" panose="02040503050406030204" pitchFamily="18" charset="0"/>
              </a:rPr>
              <a:t>PROG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</p:spTree>
    <p:extLst>
      <p:ext uri="{BB962C8B-B14F-4D97-AF65-F5344CB8AC3E}">
        <p14:creationId xmlns:p14="http://schemas.microsoft.com/office/powerpoint/2010/main" val="317005759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BL control – </a:t>
            </a:r>
            <a:r>
              <a:rPr lang="en-CH" dirty="0">
                <a:solidFill>
                  <a:srgbClr val="C00000"/>
                </a:solidFill>
              </a:rPr>
              <a:t>Inhibits cells </a:t>
            </a:r>
            <a:r>
              <a:rPr lang="en-CH" dirty="0"/>
              <a:t>to not be programmed</a:t>
            </a:r>
            <a:endParaRPr lang="en-CH" dirty="0">
              <a:solidFill>
                <a:srgbClr val="0070C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94968" y="2235616"/>
            <a:ext cx="7158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rgbClr val="0070C0"/>
                </a:solidFill>
                <a:latin typeface="Cambria" panose="02040503050406030204" pitchFamily="18" charset="0"/>
              </a:rPr>
              <a:t>PROG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878390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</p:spTree>
    <p:extLst>
      <p:ext uri="{BB962C8B-B14F-4D97-AF65-F5344CB8AC3E}">
        <p14:creationId xmlns:p14="http://schemas.microsoft.com/office/powerpoint/2010/main" val="135445625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94968" y="2235616"/>
            <a:ext cx="7158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rgbClr val="0070C0"/>
                </a:solidFill>
                <a:latin typeface="Cambria" panose="02040503050406030204" pitchFamily="18" charset="0"/>
              </a:rPr>
              <a:t>PROG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878390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79" name="Freeform 32">
            <a:extLst>
              <a:ext uri="{FF2B5EF4-FFF2-40B4-BE49-F238E27FC236}">
                <a16:creationId xmlns:a16="http://schemas.microsoft.com/office/drawing/2014/main" id="{F8C6D86A-482A-D048-9F64-3874D4AEF163}"/>
              </a:ext>
            </a:extLst>
          </p:cNvPr>
          <p:cNvSpPr/>
          <p:nvPr/>
        </p:nvSpPr>
        <p:spPr>
          <a:xfrm>
            <a:off x="816377" y="3797017"/>
            <a:ext cx="1940347" cy="1584427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976720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694697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90297848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94968" y="2235616"/>
            <a:ext cx="7158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rgbClr val="0070C0"/>
                </a:solidFill>
                <a:latin typeface="Cambria" panose="02040503050406030204" pitchFamily="18" charset="0"/>
              </a:rPr>
              <a:t>PROG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878390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79" name="Freeform 32">
            <a:extLst>
              <a:ext uri="{FF2B5EF4-FFF2-40B4-BE49-F238E27FC236}">
                <a16:creationId xmlns:a16="http://schemas.microsoft.com/office/drawing/2014/main" id="{F8C6D86A-482A-D048-9F64-3874D4AEF163}"/>
              </a:ext>
            </a:extLst>
          </p:cNvPr>
          <p:cNvSpPr/>
          <p:nvPr/>
        </p:nvSpPr>
        <p:spPr>
          <a:xfrm>
            <a:off x="816377" y="3797017"/>
            <a:ext cx="1940347" cy="1584427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976720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sp>
        <p:nvSpPr>
          <p:cNvPr id="81" name="Rectangle 74">
            <a:extLst>
              <a:ext uri="{FF2B5EF4-FFF2-40B4-BE49-F238E27FC236}">
                <a16:creationId xmlns:a16="http://schemas.microsoft.com/office/drawing/2014/main" id="{5327FF1D-62EC-BF4C-A6D4-D2404F02E093}"/>
              </a:ext>
            </a:extLst>
          </p:cNvPr>
          <p:cNvSpPr/>
          <p:nvPr/>
        </p:nvSpPr>
        <p:spPr>
          <a:xfrm>
            <a:off x="4915705" y="4694697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7ABECED5-EF6C-9341-BFEF-64CA7DBD7B38}"/>
              </a:ext>
            </a:extLst>
          </p:cNvPr>
          <p:cNvSpPr txBox="1"/>
          <p:nvPr/>
        </p:nvSpPr>
        <p:spPr>
          <a:xfrm>
            <a:off x="4560663" y="4962691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Programmed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5" name="Freeform 32">
            <a:extLst>
              <a:ext uri="{FF2B5EF4-FFF2-40B4-BE49-F238E27FC236}">
                <a16:creationId xmlns:a16="http://schemas.microsoft.com/office/drawing/2014/main" id="{5CBCC50C-F758-5745-B9BF-80A33DE60A4B}"/>
              </a:ext>
            </a:extLst>
          </p:cNvPr>
          <p:cNvSpPr/>
          <p:nvPr/>
        </p:nvSpPr>
        <p:spPr>
          <a:xfrm>
            <a:off x="4563885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694697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0" name="Freeform 32">
            <a:extLst>
              <a:ext uri="{FF2B5EF4-FFF2-40B4-BE49-F238E27FC236}">
                <a16:creationId xmlns:a16="http://schemas.microsoft.com/office/drawing/2014/main" id="{36BB87CB-7CF5-3B44-B45C-E92591BD90F1}"/>
              </a:ext>
            </a:extLst>
          </p:cNvPr>
          <p:cNvSpPr/>
          <p:nvPr/>
        </p:nvSpPr>
        <p:spPr>
          <a:xfrm>
            <a:off x="821936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2F7983F3-85D1-6448-9A5A-CBC8E5DEE091}"/>
              </a:ext>
            </a:extLst>
          </p:cNvPr>
          <p:cNvSpPr txBox="1"/>
          <p:nvPr/>
        </p:nvSpPr>
        <p:spPr>
          <a:xfrm>
            <a:off x="968743" y="4096051"/>
            <a:ext cx="168844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b="1" i="1" dirty="0">
                <a:solidFill>
                  <a:srgbClr val="C00000"/>
                </a:solidFill>
                <a:latin typeface="Cambria" panose="02040503050406030204" pitchFamily="18" charset="0"/>
              </a:rPr>
              <a:t>I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nhibited cells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1C3E8CF-E03D-E646-B82C-AD25064A819B}"/>
              </a:ext>
            </a:extLst>
          </p:cNvPr>
          <p:cNvSpPr txBox="1"/>
          <p:nvPr/>
        </p:nvSpPr>
        <p:spPr>
          <a:xfrm>
            <a:off x="4454257" y="4096051"/>
            <a:ext cx="22473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Programmed </a:t>
            </a:r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cells</a:t>
            </a:r>
          </a:p>
        </p:txBody>
      </p:sp>
    </p:spTree>
    <p:extLst>
      <p:ext uri="{BB962C8B-B14F-4D97-AF65-F5344CB8AC3E}">
        <p14:creationId xmlns:p14="http://schemas.microsoft.com/office/powerpoint/2010/main" val="5353216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94968" y="2235616"/>
            <a:ext cx="7158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rgbClr val="0070C0"/>
                </a:solidFill>
                <a:latin typeface="Cambria" panose="02040503050406030204" pitchFamily="18" charset="0"/>
              </a:rPr>
              <a:t>PROG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878390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79" name="Freeform 32">
            <a:extLst>
              <a:ext uri="{FF2B5EF4-FFF2-40B4-BE49-F238E27FC236}">
                <a16:creationId xmlns:a16="http://schemas.microsoft.com/office/drawing/2014/main" id="{F8C6D86A-482A-D048-9F64-3874D4AEF163}"/>
              </a:ext>
            </a:extLst>
          </p:cNvPr>
          <p:cNvSpPr/>
          <p:nvPr/>
        </p:nvSpPr>
        <p:spPr>
          <a:xfrm>
            <a:off x="816377" y="3797017"/>
            <a:ext cx="1940347" cy="1584427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70511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42309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0" name="Freeform 32">
            <a:extLst>
              <a:ext uri="{FF2B5EF4-FFF2-40B4-BE49-F238E27FC236}">
                <a16:creationId xmlns:a16="http://schemas.microsoft.com/office/drawing/2014/main" id="{F1632F02-0469-2C42-AC83-252A0FDE1DE7}"/>
              </a:ext>
            </a:extLst>
          </p:cNvPr>
          <p:cNvSpPr/>
          <p:nvPr/>
        </p:nvSpPr>
        <p:spPr>
          <a:xfrm>
            <a:off x="927175" y="5190364"/>
            <a:ext cx="5450434" cy="191079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3FD6AF2-3869-D041-9989-E3048F10430E}"/>
              </a:ext>
            </a:extLst>
          </p:cNvPr>
          <p:cNvSpPr txBox="1"/>
          <p:nvPr/>
        </p:nvSpPr>
        <p:spPr>
          <a:xfrm>
            <a:off x="1524000" y="4083199"/>
            <a:ext cx="168844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b="1" i="1" dirty="0">
                <a:solidFill>
                  <a:srgbClr val="C00000"/>
                </a:solidFill>
                <a:latin typeface="Cambria" panose="02040503050406030204" pitchFamily="18" charset="0"/>
              </a:rPr>
              <a:t>I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nhibited cells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23CC176-449B-B148-AF18-A8D306CB474B}"/>
              </a:ext>
            </a:extLst>
          </p:cNvPr>
          <p:cNvSpPr txBox="1"/>
          <p:nvPr/>
        </p:nvSpPr>
        <p:spPr>
          <a:xfrm>
            <a:off x="5410793" y="4755663"/>
            <a:ext cx="19746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  <a:latin typeface="Cambria" panose="02040503050406030204" pitchFamily="18" charset="0"/>
              </a:rPr>
              <a:t>Cells to program</a:t>
            </a:r>
            <a:endParaRPr lang="en-CH" b="1" i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D30B2B9-F3A4-CF43-9B27-D12879DABD85}"/>
              </a:ext>
            </a:extLst>
          </p:cNvPr>
          <p:cNvSpPr txBox="1"/>
          <p:nvPr/>
        </p:nvSpPr>
        <p:spPr>
          <a:xfrm>
            <a:off x="640749" y="5749880"/>
            <a:ext cx="30052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7030A0"/>
                </a:solidFill>
                <a:latin typeface="Cambria" panose="02040503050406030204" pitchFamily="18" charset="0"/>
              </a:rPr>
              <a:t>Hard-to-program cells</a:t>
            </a:r>
            <a:endParaRPr lang="en-CH" b="1" i="1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9A25091-1C22-DA4D-87AE-2BF41ACF7711}"/>
              </a:ext>
            </a:extLst>
          </p:cNvPr>
          <p:cNvSpPr txBox="1"/>
          <p:nvPr/>
        </p:nvSpPr>
        <p:spPr>
          <a:xfrm>
            <a:off x="3709086" y="5749880"/>
            <a:ext cx="30052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7030A0"/>
                </a:solidFill>
                <a:latin typeface="Cambria" panose="02040503050406030204" pitchFamily="18" charset="0"/>
              </a:rPr>
              <a:t>Easy-to-program cells</a:t>
            </a:r>
            <a:endParaRPr lang="en-CH" b="1" i="1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B42F093B-12D8-F448-AD53-47FB65EC8AC5}"/>
              </a:ext>
            </a:extLst>
          </p:cNvPr>
          <p:cNvCxnSpPr>
            <a:cxnSpLocks/>
          </p:cNvCxnSpPr>
          <p:nvPr/>
        </p:nvCxnSpPr>
        <p:spPr bwMode="auto">
          <a:xfrm>
            <a:off x="640749" y="5934546"/>
            <a:ext cx="32327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rgbClr val="7030A0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BA6259AC-ED5E-3D46-9AB8-11CD74C6B9B0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6382325" y="5934546"/>
            <a:ext cx="32327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rgbClr val="7030A0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52983951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>
                <a:solidFill>
                  <a:schemeClr val="accent6"/>
                </a:solidFill>
              </a:rPr>
              <a:t>I</a:t>
            </a:r>
            <a:r>
              <a:rPr lang="en-US" dirty="0">
                <a:solidFill>
                  <a:schemeClr val="accent6"/>
                </a:solidFill>
              </a:rPr>
              <a:t>n</a:t>
            </a:r>
            <a:r>
              <a:rPr lang="en-CH" dirty="0" err="1">
                <a:solidFill>
                  <a:schemeClr val="accent6"/>
                </a:solidFill>
              </a:rPr>
              <a:t>cremental</a:t>
            </a:r>
            <a:r>
              <a:rPr lang="en-CH" dirty="0">
                <a:solidFill>
                  <a:schemeClr val="accent6"/>
                </a:solidFill>
              </a:rPr>
              <a:t> Step-Pulse Programming (ISPP)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06802" y="2235616"/>
            <a:ext cx="80400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PROG0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878390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79" name="Freeform 32">
            <a:extLst>
              <a:ext uri="{FF2B5EF4-FFF2-40B4-BE49-F238E27FC236}">
                <a16:creationId xmlns:a16="http://schemas.microsoft.com/office/drawing/2014/main" id="{F8C6D86A-482A-D048-9F64-3874D4AEF163}"/>
              </a:ext>
            </a:extLst>
          </p:cNvPr>
          <p:cNvSpPr/>
          <p:nvPr/>
        </p:nvSpPr>
        <p:spPr>
          <a:xfrm>
            <a:off x="816377" y="3797017"/>
            <a:ext cx="1940347" cy="1584427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70511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42309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0" name="Freeform 32">
            <a:extLst>
              <a:ext uri="{FF2B5EF4-FFF2-40B4-BE49-F238E27FC236}">
                <a16:creationId xmlns:a16="http://schemas.microsoft.com/office/drawing/2014/main" id="{F1632F02-0469-2C42-AC83-252A0FDE1DE7}"/>
              </a:ext>
            </a:extLst>
          </p:cNvPr>
          <p:cNvSpPr/>
          <p:nvPr/>
        </p:nvSpPr>
        <p:spPr>
          <a:xfrm>
            <a:off x="927175" y="4898568"/>
            <a:ext cx="3068558" cy="48287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3FD6AF2-3869-D041-9989-E3048F10430E}"/>
              </a:ext>
            </a:extLst>
          </p:cNvPr>
          <p:cNvSpPr txBox="1"/>
          <p:nvPr/>
        </p:nvSpPr>
        <p:spPr>
          <a:xfrm>
            <a:off x="1524000" y="4083199"/>
            <a:ext cx="168844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b="1" i="1" dirty="0">
                <a:solidFill>
                  <a:srgbClr val="C00000"/>
                </a:solidFill>
                <a:latin typeface="Cambria" panose="02040503050406030204" pitchFamily="18" charset="0"/>
              </a:rPr>
              <a:t>I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nhibited cells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23CC176-449B-B148-AF18-A8D306CB474B}"/>
              </a:ext>
            </a:extLst>
          </p:cNvPr>
          <p:cNvSpPr txBox="1"/>
          <p:nvPr/>
        </p:nvSpPr>
        <p:spPr>
          <a:xfrm>
            <a:off x="3222809" y="4570997"/>
            <a:ext cx="19746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  <a:latin typeface="Cambria" panose="02040503050406030204" pitchFamily="18" charset="0"/>
              </a:rPr>
              <a:t>Cells to program</a:t>
            </a:r>
            <a:endParaRPr lang="en-CH" b="1" i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B74477A-1908-5C43-92A5-AAC0A7F740FF}"/>
              </a:ext>
            </a:extLst>
          </p:cNvPr>
          <p:cNvSpPr txBox="1"/>
          <p:nvPr/>
        </p:nvSpPr>
        <p:spPr>
          <a:xfrm>
            <a:off x="4347119" y="3448046"/>
            <a:ext cx="197468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Verified as programmed</a:t>
            </a:r>
            <a:endParaRPr lang="en-CH" b="1" i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644085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6" grpId="0"/>
      <p:bldP spid="9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>
                <a:solidFill>
                  <a:schemeClr val="accent6"/>
                </a:solidFill>
              </a:rPr>
              <a:t>I</a:t>
            </a:r>
            <a:r>
              <a:rPr lang="en-US" dirty="0">
                <a:solidFill>
                  <a:schemeClr val="accent6"/>
                </a:solidFill>
              </a:rPr>
              <a:t>n</a:t>
            </a:r>
            <a:r>
              <a:rPr lang="en-CH" dirty="0" err="1">
                <a:solidFill>
                  <a:schemeClr val="accent6"/>
                </a:solidFill>
              </a:rPr>
              <a:t>cremental</a:t>
            </a:r>
            <a:r>
              <a:rPr lang="en-CH" dirty="0">
                <a:solidFill>
                  <a:schemeClr val="accent6"/>
                </a:solidFill>
              </a:rPr>
              <a:t> Step-Pulse Programming (ISPP)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953507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70511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42309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0" name="Freeform 32">
            <a:extLst>
              <a:ext uri="{FF2B5EF4-FFF2-40B4-BE49-F238E27FC236}">
                <a16:creationId xmlns:a16="http://schemas.microsoft.com/office/drawing/2014/main" id="{F1632F02-0469-2C42-AC83-252A0FDE1DE7}"/>
              </a:ext>
            </a:extLst>
          </p:cNvPr>
          <p:cNvSpPr/>
          <p:nvPr/>
        </p:nvSpPr>
        <p:spPr>
          <a:xfrm>
            <a:off x="927175" y="4898568"/>
            <a:ext cx="3068558" cy="48287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3FD6AF2-3869-D041-9989-E3048F10430E}"/>
              </a:ext>
            </a:extLst>
          </p:cNvPr>
          <p:cNvSpPr txBox="1"/>
          <p:nvPr/>
        </p:nvSpPr>
        <p:spPr>
          <a:xfrm>
            <a:off x="1524000" y="4083199"/>
            <a:ext cx="168844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b="1" i="1" dirty="0">
                <a:solidFill>
                  <a:srgbClr val="C00000"/>
                </a:solidFill>
                <a:latin typeface="Cambria" panose="02040503050406030204" pitchFamily="18" charset="0"/>
              </a:rPr>
              <a:t>I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nhibited cells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23CC176-449B-B148-AF18-A8D306CB474B}"/>
              </a:ext>
            </a:extLst>
          </p:cNvPr>
          <p:cNvSpPr txBox="1"/>
          <p:nvPr/>
        </p:nvSpPr>
        <p:spPr>
          <a:xfrm>
            <a:off x="3222809" y="4570997"/>
            <a:ext cx="19746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  <a:latin typeface="Cambria" panose="02040503050406030204" pitchFamily="18" charset="0"/>
              </a:rPr>
              <a:t>Cells to program</a:t>
            </a:r>
            <a:endParaRPr lang="en-CH" b="1" i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B74477A-1908-5C43-92A5-AAC0A7F740FF}"/>
              </a:ext>
            </a:extLst>
          </p:cNvPr>
          <p:cNvSpPr txBox="1"/>
          <p:nvPr/>
        </p:nvSpPr>
        <p:spPr>
          <a:xfrm>
            <a:off x="4248384" y="3496270"/>
            <a:ext cx="2172156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  <a: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  <a:t/>
            </a:r>
            <a:b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programmed cells</a:t>
            </a:r>
            <a:b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endParaRPr lang="en-CH" b="1" i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50095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>
                <a:solidFill>
                  <a:schemeClr val="accent6"/>
                </a:solidFill>
              </a:rPr>
              <a:t>I</a:t>
            </a:r>
            <a:r>
              <a:rPr lang="en-US" dirty="0">
                <a:solidFill>
                  <a:schemeClr val="accent6"/>
                </a:solidFill>
              </a:rPr>
              <a:t>n</a:t>
            </a:r>
            <a:r>
              <a:rPr lang="en-CH" dirty="0" err="1">
                <a:solidFill>
                  <a:schemeClr val="accent6"/>
                </a:solidFill>
              </a:rPr>
              <a:t>cremental</a:t>
            </a:r>
            <a:r>
              <a:rPr lang="en-CH" dirty="0">
                <a:solidFill>
                  <a:schemeClr val="accent6"/>
                </a:solidFill>
              </a:rPr>
              <a:t> Step-Pulse Programming (ISPP)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06802" y="2235616"/>
            <a:ext cx="80400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953507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70511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42309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0" name="Freeform 32">
            <a:extLst>
              <a:ext uri="{FF2B5EF4-FFF2-40B4-BE49-F238E27FC236}">
                <a16:creationId xmlns:a16="http://schemas.microsoft.com/office/drawing/2014/main" id="{F1632F02-0469-2C42-AC83-252A0FDE1DE7}"/>
              </a:ext>
            </a:extLst>
          </p:cNvPr>
          <p:cNvSpPr/>
          <p:nvPr/>
        </p:nvSpPr>
        <p:spPr>
          <a:xfrm>
            <a:off x="927175" y="4898568"/>
            <a:ext cx="3068558" cy="48287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3FD6AF2-3869-D041-9989-E3048F10430E}"/>
              </a:ext>
            </a:extLst>
          </p:cNvPr>
          <p:cNvSpPr txBox="1"/>
          <p:nvPr/>
        </p:nvSpPr>
        <p:spPr>
          <a:xfrm>
            <a:off x="1524000" y="4083199"/>
            <a:ext cx="168844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b="1" i="1" dirty="0">
                <a:solidFill>
                  <a:srgbClr val="C00000"/>
                </a:solidFill>
                <a:latin typeface="Cambria" panose="02040503050406030204" pitchFamily="18" charset="0"/>
              </a:rPr>
              <a:t>I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nhibited cells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23CC176-449B-B148-AF18-A8D306CB474B}"/>
              </a:ext>
            </a:extLst>
          </p:cNvPr>
          <p:cNvSpPr txBox="1"/>
          <p:nvPr/>
        </p:nvSpPr>
        <p:spPr>
          <a:xfrm>
            <a:off x="3222809" y="4570997"/>
            <a:ext cx="19746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  <a:latin typeface="Cambria" panose="02040503050406030204" pitchFamily="18" charset="0"/>
              </a:rPr>
              <a:t>Cells to program</a:t>
            </a:r>
            <a:endParaRPr lang="en-CH" b="1" i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B74477A-1908-5C43-92A5-AAC0A7F740FF}"/>
              </a:ext>
            </a:extLst>
          </p:cNvPr>
          <p:cNvSpPr txBox="1"/>
          <p:nvPr/>
        </p:nvSpPr>
        <p:spPr>
          <a:xfrm>
            <a:off x="4248384" y="3496270"/>
            <a:ext cx="2172156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  <a: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  <a:t/>
            </a:r>
            <a:b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programmed cells</a:t>
            </a:r>
            <a:b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endParaRPr lang="en-CH" b="1" i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sp>
        <p:nvSpPr>
          <p:cNvPr id="94" name="Freeform 32">
            <a:extLst>
              <a:ext uri="{FF2B5EF4-FFF2-40B4-BE49-F238E27FC236}">
                <a16:creationId xmlns:a16="http://schemas.microsoft.com/office/drawing/2014/main" id="{04E056CB-C407-0F4F-B080-FC9C5C05BCF8}"/>
              </a:ext>
            </a:extLst>
          </p:cNvPr>
          <p:cNvSpPr/>
          <p:nvPr/>
        </p:nvSpPr>
        <p:spPr>
          <a:xfrm>
            <a:off x="1146764" y="5005334"/>
            <a:ext cx="3425235" cy="376110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76009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>
                <a:solidFill>
                  <a:schemeClr val="accent6"/>
                </a:solidFill>
              </a:rPr>
              <a:t>I</a:t>
            </a:r>
            <a:r>
              <a:rPr lang="en-US" dirty="0">
                <a:solidFill>
                  <a:schemeClr val="accent6"/>
                </a:solidFill>
              </a:rPr>
              <a:t>n</a:t>
            </a:r>
            <a:r>
              <a:rPr lang="en-CH" dirty="0" err="1">
                <a:solidFill>
                  <a:schemeClr val="accent6"/>
                </a:solidFill>
              </a:rPr>
              <a:t>cremental</a:t>
            </a:r>
            <a:r>
              <a:rPr lang="en-CH" dirty="0">
                <a:solidFill>
                  <a:schemeClr val="accent6"/>
                </a:solidFill>
              </a:rPr>
              <a:t> Step-Pulse Programming (ISPP)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06802" y="2235616"/>
            <a:ext cx="80400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953507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70511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42309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3FD6AF2-3869-D041-9989-E3048F10430E}"/>
              </a:ext>
            </a:extLst>
          </p:cNvPr>
          <p:cNvSpPr txBox="1"/>
          <p:nvPr/>
        </p:nvSpPr>
        <p:spPr>
          <a:xfrm>
            <a:off x="1524000" y="4083199"/>
            <a:ext cx="168844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b="1" i="1" dirty="0">
                <a:solidFill>
                  <a:srgbClr val="C00000"/>
                </a:solidFill>
                <a:latin typeface="Cambria" panose="02040503050406030204" pitchFamily="18" charset="0"/>
              </a:rPr>
              <a:t>I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nhibited cells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23CC176-449B-B148-AF18-A8D306CB474B}"/>
              </a:ext>
            </a:extLst>
          </p:cNvPr>
          <p:cNvSpPr txBox="1"/>
          <p:nvPr/>
        </p:nvSpPr>
        <p:spPr>
          <a:xfrm>
            <a:off x="3222809" y="4570997"/>
            <a:ext cx="19746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  <a:latin typeface="Cambria" panose="02040503050406030204" pitchFamily="18" charset="0"/>
              </a:rPr>
              <a:t>Cells to program</a:t>
            </a:r>
            <a:endParaRPr lang="en-CH" b="1" i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B74477A-1908-5C43-92A5-AAC0A7F740FF}"/>
              </a:ext>
            </a:extLst>
          </p:cNvPr>
          <p:cNvSpPr txBox="1"/>
          <p:nvPr/>
        </p:nvSpPr>
        <p:spPr>
          <a:xfrm>
            <a:off x="4248384" y="3496270"/>
            <a:ext cx="2172156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  <a: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  <a:t/>
            </a:r>
            <a:b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programmed cells</a:t>
            </a:r>
            <a:b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endParaRPr lang="en-CH" b="1" i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sp>
        <p:nvSpPr>
          <p:cNvPr id="94" name="Freeform 32">
            <a:extLst>
              <a:ext uri="{FF2B5EF4-FFF2-40B4-BE49-F238E27FC236}">
                <a16:creationId xmlns:a16="http://schemas.microsoft.com/office/drawing/2014/main" id="{04E056CB-C407-0F4F-B080-FC9C5C05BCF8}"/>
              </a:ext>
            </a:extLst>
          </p:cNvPr>
          <p:cNvSpPr/>
          <p:nvPr/>
        </p:nvSpPr>
        <p:spPr>
          <a:xfrm>
            <a:off x="1146764" y="5005334"/>
            <a:ext cx="3425235" cy="376110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Freeform 32">
            <a:extLst>
              <a:ext uri="{FF2B5EF4-FFF2-40B4-BE49-F238E27FC236}">
                <a16:creationId xmlns:a16="http://schemas.microsoft.com/office/drawing/2014/main" id="{91139DAC-258C-D64A-86AE-6AF3977777B5}"/>
              </a:ext>
            </a:extLst>
          </p:cNvPr>
          <p:cNvSpPr/>
          <p:nvPr/>
        </p:nvSpPr>
        <p:spPr>
          <a:xfrm>
            <a:off x="1786550" y="5005334"/>
            <a:ext cx="3425235" cy="376110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Freeform 32">
            <a:extLst>
              <a:ext uri="{FF2B5EF4-FFF2-40B4-BE49-F238E27FC236}">
                <a16:creationId xmlns:a16="http://schemas.microsoft.com/office/drawing/2014/main" id="{8C23E81A-55F2-E645-B194-6829026308C3}"/>
              </a:ext>
            </a:extLst>
          </p:cNvPr>
          <p:cNvSpPr/>
          <p:nvPr/>
        </p:nvSpPr>
        <p:spPr>
          <a:xfrm>
            <a:off x="2348283" y="5005334"/>
            <a:ext cx="3425235" cy="376110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Freeform 32">
            <a:extLst>
              <a:ext uri="{FF2B5EF4-FFF2-40B4-BE49-F238E27FC236}">
                <a16:creationId xmlns:a16="http://schemas.microsoft.com/office/drawing/2014/main" id="{988B1BDE-C771-7F40-B509-DA432367A3D5}"/>
              </a:ext>
            </a:extLst>
          </p:cNvPr>
          <p:cNvSpPr/>
          <p:nvPr/>
        </p:nvSpPr>
        <p:spPr>
          <a:xfrm>
            <a:off x="3596903" y="4705117"/>
            <a:ext cx="2941492" cy="676327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Freeform 32">
            <a:extLst>
              <a:ext uri="{FF2B5EF4-FFF2-40B4-BE49-F238E27FC236}">
                <a16:creationId xmlns:a16="http://schemas.microsoft.com/office/drawing/2014/main" id="{D350EBEB-D6ED-BA4F-B7EC-B3D04E557703}"/>
              </a:ext>
            </a:extLst>
          </p:cNvPr>
          <p:cNvSpPr/>
          <p:nvPr/>
        </p:nvSpPr>
        <p:spPr>
          <a:xfrm>
            <a:off x="4596733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CEC8408-9575-2C4C-BF5C-51F17A3AAA8E}"/>
              </a:ext>
            </a:extLst>
          </p:cNvPr>
          <p:cNvSpPr txBox="1"/>
          <p:nvPr/>
        </p:nvSpPr>
        <p:spPr>
          <a:xfrm>
            <a:off x="4628397" y="494624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Programmed</a:t>
            </a:r>
          </a:p>
        </p:txBody>
      </p:sp>
      <p:sp>
        <p:nvSpPr>
          <p:cNvPr id="97" name="Rectangle 74">
            <a:extLst>
              <a:ext uri="{FF2B5EF4-FFF2-40B4-BE49-F238E27FC236}">
                <a16:creationId xmlns:a16="http://schemas.microsoft.com/office/drawing/2014/main" id="{CAB23BF9-03EE-4B47-856B-B71E58A45F5D}"/>
              </a:ext>
            </a:extLst>
          </p:cNvPr>
          <p:cNvSpPr/>
          <p:nvPr/>
        </p:nvSpPr>
        <p:spPr>
          <a:xfrm>
            <a:off x="4847740" y="466422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906574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102" grpId="0" animBg="1"/>
      <p:bldP spid="104" grpId="0" animBg="1"/>
      <p:bldP spid="105" grpId="0" animBg="1"/>
      <p:bldP spid="95" grpId="0" animBg="1"/>
      <p:bldP spid="96" grpId="0"/>
      <p:bldP spid="9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rgbClr val="70AD47">
                    <a:lumMod val="50000"/>
                  </a:srgbClr>
                </a:solidFill>
                <a:latin typeface="Garamond" charset="0"/>
              </a:rPr>
              <a:t>Another Overview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Garamond" charset="0"/>
              <a:ea typeface="ＭＳ Ｐゴシック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9D1B5E4-D8C4-F04F-ACE6-6CD1F00258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3657600"/>
            <a:ext cx="3656885" cy="2436971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994737F-13B8-F743-B934-5A512C810025}"/>
              </a:ext>
            </a:extLst>
          </p:cNvPr>
          <p:cNvGrpSpPr/>
          <p:nvPr/>
        </p:nvGrpSpPr>
        <p:grpSpPr>
          <a:xfrm>
            <a:off x="534923" y="1834481"/>
            <a:ext cx="3503676" cy="1598915"/>
            <a:chOff x="534923" y="1834481"/>
            <a:chExt cx="3503676" cy="1598915"/>
          </a:xfrm>
        </p:grpSpPr>
        <p:sp>
          <p:nvSpPr>
            <p:cNvPr id="21" name="Round Same-side Corner of Rectangle 20">
              <a:extLst>
                <a:ext uri="{FF2B5EF4-FFF2-40B4-BE49-F238E27FC236}">
                  <a16:creationId xmlns:a16="http://schemas.microsoft.com/office/drawing/2014/main" id="{ECE7A37C-ED88-9041-86EE-FC1A5F83668C}"/>
                </a:ext>
              </a:extLst>
            </p:cNvPr>
            <p:cNvSpPr/>
            <p:nvPr/>
          </p:nvSpPr>
          <p:spPr bwMode="auto">
            <a:xfrm>
              <a:off x="534923" y="2215482"/>
              <a:ext cx="3503676" cy="1217914"/>
            </a:xfrm>
            <a:prstGeom prst="round2SameRect">
              <a:avLst>
                <a:gd name="adj1" fmla="val 0"/>
                <a:gd name="adj2" fmla="val 5363"/>
              </a:avLst>
            </a:prstGeom>
            <a:solidFill>
              <a:srgbClr val="ECFFF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" name="Round Same-side Corner of Rectangle 2">
              <a:extLst>
                <a:ext uri="{FF2B5EF4-FFF2-40B4-BE49-F238E27FC236}">
                  <a16:creationId xmlns:a16="http://schemas.microsoft.com/office/drawing/2014/main" id="{3EB879B5-92E8-324E-8EE2-551596014F31}"/>
                </a:ext>
              </a:extLst>
            </p:cNvPr>
            <p:cNvSpPr/>
            <p:nvPr/>
          </p:nvSpPr>
          <p:spPr bwMode="auto">
            <a:xfrm>
              <a:off x="534923" y="1834481"/>
              <a:ext cx="3503676" cy="381000"/>
            </a:xfrm>
            <a:prstGeom prst="round2SameRect">
              <a:avLst/>
            </a:prstGeom>
            <a:solidFill>
              <a:srgbClr val="CDFFF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Translation Layer (FTL)</a:t>
              </a:r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82D54B29-B0F4-7B4D-B1A8-AB6DFDBD7E34}"/>
                </a:ext>
              </a:extLst>
            </p:cNvPr>
            <p:cNvSpPr/>
            <p:nvPr/>
          </p:nvSpPr>
          <p:spPr bwMode="auto">
            <a:xfrm>
              <a:off x="579300" y="2286000"/>
              <a:ext cx="3414923" cy="314876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Data Cache Management</a:t>
              </a:r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954FB87A-D111-164D-83E3-E1581E978EAE}"/>
                </a:ext>
              </a:extLst>
            </p:cNvPr>
            <p:cNvSpPr/>
            <p:nvPr/>
          </p:nvSpPr>
          <p:spPr bwMode="auto">
            <a:xfrm>
              <a:off x="579300" y="2667000"/>
              <a:ext cx="3414923" cy="314876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Address Translation</a:t>
              </a:r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6785F502-1F43-F540-98A1-3873533A5634}"/>
                </a:ext>
              </a:extLst>
            </p:cNvPr>
            <p:cNvSpPr/>
            <p:nvPr/>
          </p:nvSpPr>
          <p:spPr bwMode="auto">
            <a:xfrm>
              <a:off x="579300" y="3048000"/>
              <a:ext cx="3414923" cy="314876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G</a:t>
              </a:r>
              <a:r>
                <a:rPr kumimoji="0" lang="en-US" sz="1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C</a:t>
              </a:r>
              <a:r>
                <a:rPr kumimoji="0" lang="en-CH" sz="1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/WL/Refresh</a:t>
              </a:r>
              <a:r>
                <a: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/…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9055C4E-3F5E-AC47-A6C4-43BE3FF57FC0}"/>
              </a:ext>
            </a:extLst>
          </p:cNvPr>
          <p:cNvGrpSpPr/>
          <p:nvPr/>
        </p:nvGrpSpPr>
        <p:grpSpPr>
          <a:xfrm>
            <a:off x="534923" y="3598776"/>
            <a:ext cx="3503676" cy="821992"/>
            <a:chOff x="534923" y="3598776"/>
            <a:chExt cx="3503676" cy="821992"/>
          </a:xfrm>
        </p:grpSpPr>
        <p:sp>
          <p:nvSpPr>
            <p:cNvPr id="29" name="Round Same-side Corner of Rectangle 28">
              <a:extLst>
                <a:ext uri="{FF2B5EF4-FFF2-40B4-BE49-F238E27FC236}">
                  <a16:creationId xmlns:a16="http://schemas.microsoft.com/office/drawing/2014/main" id="{17AF7F87-27BC-FF48-BCB3-F1A0EEA261EC}"/>
                </a:ext>
              </a:extLst>
            </p:cNvPr>
            <p:cNvSpPr/>
            <p:nvPr/>
          </p:nvSpPr>
          <p:spPr bwMode="auto">
            <a:xfrm>
              <a:off x="534923" y="3598776"/>
              <a:ext cx="2373086" cy="381000"/>
            </a:xfrm>
            <a:prstGeom prst="round2SameRect">
              <a:avLst/>
            </a:prstGeom>
            <a:solidFill>
              <a:srgbClr val="CDFFF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Controller</a:t>
              </a:r>
            </a:p>
          </p:txBody>
        </p:sp>
        <p:sp>
          <p:nvSpPr>
            <p:cNvPr id="30" name="Round Same-side Corner of Rectangle 29">
              <a:extLst>
                <a:ext uri="{FF2B5EF4-FFF2-40B4-BE49-F238E27FC236}">
                  <a16:creationId xmlns:a16="http://schemas.microsoft.com/office/drawing/2014/main" id="{EA63446C-409F-D947-A661-F5C8F83E08B7}"/>
                </a:ext>
              </a:extLst>
            </p:cNvPr>
            <p:cNvSpPr/>
            <p:nvPr/>
          </p:nvSpPr>
          <p:spPr bwMode="auto">
            <a:xfrm>
              <a:off x="534923" y="3979776"/>
              <a:ext cx="2373086" cy="440992"/>
            </a:xfrm>
            <a:prstGeom prst="round2SameRect">
              <a:avLst>
                <a:gd name="adj1" fmla="val 0"/>
                <a:gd name="adj2" fmla="val 10015"/>
              </a:avLst>
            </a:prstGeom>
            <a:solidFill>
              <a:srgbClr val="ECFFF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AEEC519F-0AF6-6E41-A9BC-CF363A695A9F}"/>
                </a:ext>
              </a:extLst>
            </p:cNvPr>
            <p:cNvSpPr/>
            <p:nvPr/>
          </p:nvSpPr>
          <p:spPr bwMode="auto">
            <a:xfrm>
              <a:off x="590186" y="4041926"/>
              <a:ext cx="870023" cy="321205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ECC</a:t>
              </a: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29493231-A7D8-0644-AAC2-29C00AA5919A}"/>
                </a:ext>
              </a:extLst>
            </p:cNvPr>
            <p:cNvSpPr/>
            <p:nvPr/>
          </p:nvSpPr>
          <p:spPr bwMode="auto">
            <a:xfrm>
              <a:off x="1536409" y="4041926"/>
              <a:ext cx="1295400" cy="321205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Randomizer</a:t>
              </a:r>
            </a:p>
          </p:txBody>
        </p:sp>
        <p:sp>
          <p:nvSpPr>
            <p:cNvPr id="33" name="Round Same-side Corner of Rectangle 32">
              <a:extLst>
                <a:ext uri="{FF2B5EF4-FFF2-40B4-BE49-F238E27FC236}">
                  <a16:creationId xmlns:a16="http://schemas.microsoft.com/office/drawing/2014/main" id="{A49B745E-78A1-7E44-A0EF-37A1A49B78C0}"/>
                </a:ext>
              </a:extLst>
            </p:cNvPr>
            <p:cNvSpPr/>
            <p:nvPr/>
          </p:nvSpPr>
          <p:spPr bwMode="auto">
            <a:xfrm rot="5400000">
              <a:off x="2752827" y="3819272"/>
              <a:ext cx="821992" cy="381000"/>
            </a:xfrm>
            <a:prstGeom prst="round2SameRect">
              <a:avLst>
                <a:gd name="adj1" fmla="val 16667"/>
                <a:gd name="adj2" fmla="val 19652"/>
              </a:avLst>
            </a:prstGeom>
            <a:solidFill>
              <a:srgbClr val="CDFFF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CTRL</a:t>
              </a: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4" name="Round Same-side Corner of Rectangle 33">
              <a:extLst>
                <a:ext uri="{FF2B5EF4-FFF2-40B4-BE49-F238E27FC236}">
                  <a16:creationId xmlns:a16="http://schemas.microsoft.com/office/drawing/2014/main" id="{6CCCA60F-472B-0945-9065-41672B0F5192}"/>
                </a:ext>
              </a:extLst>
            </p:cNvPr>
            <p:cNvSpPr/>
            <p:nvPr/>
          </p:nvSpPr>
          <p:spPr bwMode="auto">
            <a:xfrm rot="5400000">
              <a:off x="3437103" y="3819272"/>
              <a:ext cx="821992" cy="381000"/>
            </a:xfrm>
            <a:prstGeom prst="round2SameRect">
              <a:avLst>
                <a:gd name="adj1" fmla="val 16667"/>
                <a:gd name="adj2" fmla="val 19652"/>
              </a:avLst>
            </a:prstGeom>
            <a:solidFill>
              <a:srgbClr val="CDFFF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CTRL</a:t>
              </a: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ABABFA9-58CE-8B49-8729-F2C4A31B0521}"/>
                </a:ext>
              </a:extLst>
            </p:cNvPr>
            <p:cNvSpPr txBox="1"/>
            <p:nvPr/>
          </p:nvSpPr>
          <p:spPr>
            <a:xfrm>
              <a:off x="3329181" y="3766458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grpSp>
        <p:nvGrpSpPr>
          <p:cNvPr id="21504" name="Group 21503">
            <a:extLst>
              <a:ext uri="{FF2B5EF4-FFF2-40B4-BE49-F238E27FC236}">
                <a16:creationId xmlns:a16="http://schemas.microsoft.com/office/drawing/2014/main" id="{2B2B3FD0-FE4D-884D-A626-1751B6E020D6}"/>
              </a:ext>
            </a:extLst>
          </p:cNvPr>
          <p:cNvGrpSpPr/>
          <p:nvPr/>
        </p:nvGrpSpPr>
        <p:grpSpPr>
          <a:xfrm>
            <a:off x="534923" y="4420768"/>
            <a:ext cx="3503676" cy="1599032"/>
            <a:chOff x="534923" y="4420768"/>
            <a:chExt cx="3503676" cy="1599032"/>
          </a:xfrm>
        </p:grpSpPr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DC634033-CD1A-9E4B-BBBB-B50C5B8F401E}"/>
                </a:ext>
              </a:extLst>
            </p:cNvPr>
            <p:cNvSpPr/>
            <p:nvPr/>
          </p:nvSpPr>
          <p:spPr bwMode="auto">
            <a:xfrm>
              <a:off x="534923" y="4934100"/>
              <a:ext cx="925286" cy="1085700"/>
            </a:xfrm>
            <a:prstGeom prst="roundRect">
              <a:avLst>
                <a:gd name="adj" fmla="val 6884"/>
              </a:avLst>
            </a:prstGeom>
            <a:solidFill>
              <a:srgbClr val="F8B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NAND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</a:t>
              </a:r>
              <a:endParaRPr lang="en-CH" b="1" dirty="0">
                <a:latin typeface="Cambria" panose="02040503050406030204" pitchFamily="18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Package</a:t>
              </a: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9D109CFA-DB7F-1C46-AD29-BEF0579854CC}"/>
                </a:ext>
              </a:extLst>
            </p:cNvPr>
            <p:cNvSpPr/>
            <p:nvPr/>
          </p:nvSpPr>
          <p:spPr bwMode="auto">
            <a:xfrm>
              <a:off x="1601724" y="4934100"/>
              <a:ext cx="925286" cy="1085700"/>
            </a:xfrm>
            <a:prstGeom prst="roundRect">
              <a:avLst>
                <a:gd name="adj" fmla="val 6884"/>
              </a:avLst>
            </a:prstGeom>
            <a:solidFill>
              <a:srgbClr val="F8B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NAND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</a:t>
              </a:r>
              <a:endParaRPr lang="en-CH" b="1" dirty="0">
                <a:latin typeface="Cambria" panose="02040503050406030204" pitchFamily="18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Package</a:t>
              </a:r>
            </a:p>
          </p:txBody>
        </p: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2F712C13-CC4D-6649-A671-972317635D8A}"/>
                </a:ext>
              </a:extLst>
            </p:cNvPr>
            <p:cNvSpPr/>
            <p:nvPr/>
          </p:nvSpPr>
          <p:spPr bwMode="auto">
            <a:xfrm>
              <a:off x="3113313" y="4934100"/>
              <a:ext cx="925286" cy="1085700"/>
            </a:xfrm>
            <a:prstGeom prst="roundRect">
              <a:avLst>
                <a:gd name="adj" fmla="val 6884"/>
              </a:avLst>
            </a:prstGeom>
            <a:solidFill>
              <a:srgbClr val="F8B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NAND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</a:t>
              </a:r>
              <a:endParaRPr lang="en-CH" b="1" dirty="0">
                <a:latin typeface="Cambria" panose="02040503050406030204" pitchFamily="18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Package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9C3D06A-C3CA-8341-B253-A7463A193BEE}"/>
                </a:ext>
              </a:extLst>
            </p:cNvPr>
            <p:cNvSpPr txBox="1"/>
            <p:nvPr/>
          </p:nvSpPr>
          <p:spPr>
            <a:xfrm>
              <a:off x="2612206" y="5257800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cxnSp>
          <p:nvCxnSpPr>
            <p:cNvPr id="8" name="Elbow Connector 7">
              <a:extLst>
                <a:ext uri="{FF2B5EF4-FFF2-40B4-BE49-F238E27FC236}">
                  <a16:creationId xmlns:a16="http://schemas.microsoft.com/office/drawing/2014/main" id="{7AE9EA0E-F0DF-7F4B-9479-AC28AB1665FD}"/>
                </a:ext>
              </a:extLst>
            </p:cNvPr>
            <p:cNvCxnSpPr>
              <a:stCxn id="35" idx="0"/>
              <a:endCxn id="30" idx="1"/>
            </p:cNvCxnSpPr>
            <p:nvPr/>
          </p:nvCxnSpPr>
          <p:spPr bwMode="auto">
            <a:xfrm rot="5400000" flipH="1" flipV="1">
              <a:off x="1102850" y="4315484"/>
              <a:ext cx="513332" cy="723900"/>
            </a:xfrm>
            <a:prstGeom prst="bentConnector3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Elbow Connector 41">
              <a:extLst>
                <a:ext uri="{FF2B5EF4-FFF2-40B4-BE49-F238E27FC236}">
                  <a16:creationId xmlns:a16="http://schemas.microsoft.com/office/drawing/2014/main" id="{C336C594-5858-2448-8854-0B456AE2947F}"/>
                </a:ext>
              </a:extLst>
            </p:cNvPr>
            <p:cNvCxnSpPr>
              <a:cxnSpLocks/>
              <a:stCxn id="36" idx="0"/>
              <a:endCxn id="33" idx="0"/>
            </p:cNvCxnSpPr>
            <p:nvPr/>
          </p:nvCxnSpPr>
          <p:spPr bwMode="auto">
            <a:xfrm rot="5400000" flipH="1" flipV="1">
              <a:off x="2357429" y="4127706"/>
              <a:ext cx="513332" cy="1099456"/>
            </a:xfrm>
            <a:prstGeom prst="bentConnector3">
              <a:avLst>
                <a:gd name="adj1" fmla="val 50000"/>
              </a:avLst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Elbow Connector 44">
              <a:extLst>
                <a:ext uri="{FF2B5EF4-FFF2-40B4-BE49-F238E27FC236}">
                  <a16:creationId xmlns:a16="http://schemas.microsoft.com/office/drawing/2014/main" id="{840AB4DF-4D0E-A240-AFC6-36B5F194FB20}"/>
                </a:ext>
              </a:extLst>
            </p:cNvPr>
            <p:cNvCxnSpPr>
              <a:cxnSpLocks/>
              <a:stCxn id="37" idx="0"/>
              <a:endCxn id="34" idx="0"/>
            </p:cNvCxnSpPr>
            <p:nvPr/>
          </p:nvCxnSpPr>
          <p:spPr bwMode="auto">
            <a:xfrm rot="5400000" flipH="1" flipV="1">
              <a:off x="3455361" y="4541363"/>
              <a:ext cx="513332" cy="272143"/>
            </a:xfrm>
            <a:prstGeom prst="bentConnector3">
              <a:avLst>
                <a:gd name="adj1" fmla="val 50000"/>
              </a:avLst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DD083777-58DE-5643-89A9-7CD751FC2FFD}"/>
              </a:ext>
            </a:extLst>
          </p:cNvPr>
          <p:cNvSpPr/>
          <p:nvPr/>
        </p:nvSpPr>
        <p:spPr bwMode="auto">
          <a:xfrm>
            <a:off x="5593681" y="4890380"/>
            <a:ext cx="621853" cy="612943"/>
          </a:xfrm>
          <a:prstGeom prst="rect">
            <a:avLst/>
          </a:prstGeom>
          <a:solidFill>
            <a:srgbClr val="00B0F0">
              <a:alpha val="6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pSp>
        <p:nvGrpSpPr>
          <p:cNvPr id="21506" name="Group 21505">
            <a:extLst>
              <a:ext uri="{FF2B5EF4-FFF2-40B4-BE49-F238E27FC236}">
                <a16:creationId xmlns:a16="http://schemas.microsoft.com/office/drawing/2014/main" id="{9741609B-0CDC-B643-9092-105827E3B5C7}"/>
              </a:ext>
            </a:extLst>
          </p:cNvPr>
          <p:cNvGrpSpPr/>
          <p:nvPr/>
        </p:nvGrpSpPr>
        <p:grpSpPr>
          <a:xfrm>
            <a:off x="6356573" y="4121096"/>
            <a:ext cx="1240809" cy="1418086"/>
            <a:chOff x="6356573" y="4121096"/>
            <a:chExt cx="1240809" cy="1418086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DED335D7-01B0-7245-95EF-4A710563381A}"/>
                </a:ext>
              </a:extLst>
            </p:cNvPr>
            <p:cNvSpPr/>
            <p:nvPr/>
          </p:nvSpPr>
          <p:spPr bwMode="auto">
            <a:xfrm>
              <a:off x="6356573" y="4121096"/>
              <a:ext cx="621853" cy="512985"/>
            </a:xfrm>
            <a:prstGeom prst="rect">
              <a:avLst/>
            </a:prstGeom>
            <a:solidFill>
              <a:srgbClr val="7030A0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8531DCD-3D1E-0C4A-B70E-A6F0280E0228}"/>
                </a:ext>
              </a:extLst>
            </p:cNvPr>
            <p:cNvSpPr/>
            <p:nvPr/>
          </p:nvSpPr>
          <p:spPr bwMode="auto">
            <a:xfrm rot="5400000">
              <a:off x="7029963" y="4190224"/>
              <a:ext cx="621853" cy="512985"/>
            </a:xfrm>
            <a:prstGeom prst="rect">
              <a:avLst/>
            </a:prstGeom>
            <a:solidFill>
              <a:srgbClr val="7030A0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39E93D5-945E-5448-AADB-0B94E4B8B01E}"/>
                </a:ext>
              </a:extLst>
            </p:cNvPr>
            <p:cNvSpPr/>
            <p:nvPr/>
          </p:nvSpPr>
          <p:spPr bwMode="auto">
            <a:xfrm rot="5400000">
              <a:off x="7029963" y="4944814"/>
              <a:ext cx="621853" cy="512985"/>
            </a:xfrm>
            <a:prstGeom prst="rect">
              <a:avLst/>
            </a:prstGeom>
            <a:solidFill>
              <a:srgbClr val="7030A0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B5B440C0-989B-BA4B-AD36-06D962529D59}"/>
                </a:ext>
              </a:extLst>
            </p:cNvPr>
            <p:cNvSpPr/>
            <p:nvPr/>
          </p:nvSpPr>
          <p:spPr bwMode="auto">
            <a:xfrm>
              <a:off x="6356573" y="5026197"/>
              <a:ext cx="621853" cy="512985"/>
            </a:xfrm>
            <a:prstGeom prst="rect">
              <a:avLst/>
            </a:prstGeom>
            <a:solidFill>
              <a:srgbClr val="7030A0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272329F0-84B2-CE42-87E4-876D0798F4CD}"/>
              </a:ext>
            </a:extLst>
          </p:cNvPr>
          <p:cNvSpPr/>
          <p:nvPr/>
        </p:nvSpPr>
        <p:spPr bwMode="auto">
          <a:xfrm>
            <a:off x="5690865" y="4492883"/>
            <a:ext cx="381029" cy="378868"/>
          </a:xfrm>
          <a:prstGeom prst="rect">
            <a:avLst/>
          </a:prstGeom>
          <a:solidFill>
            <a:schemeClr val="accent1">
              <a:alpha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pSp>
        <p:nvGrpSpPr>
          <p:cNvPr id="21505" name="Group 21504">
            <a:extLst>
              <a:ext uri="{FF2B5EF4-FFF2-40B4-BE49-F238E27FC236}">
                <a16:creationId xmlns:a16="http://schemas.microsoft.com/office/drawing/2014/main" id="{BADBC7A3-5270-124D-9F43-A5C5D172027F}"/>
              </a:ext>
            </a:extLst>
          </p:cNvPr>
          <p:cNvGrpSpPr/>
          <p:nvPr/>
        </p:nvGrpSpPr>
        <p:grpSpPr>
          <a:xfrm>
            <a:off x="5029203" y="1301691"/>
            <a:ext cx="3503676" cy="1993355"/>
            <a:chOff x="5029203" y="1301691"/>
            <a:chExt cx="3503676" cy="1993355"/>
          </a:xfrm>
        </p:grpSpPr>
        <p:sp>
          <p:nvSpPr>
            <p:cNvPr id="54" name="Round Same-side Corner of Rectangle 53">
              <a:extLst>
                <a:ext uri="{FF2B5EF4-FFF2-40B4-BE49-F238E27FC236}">
                  <a16:creationId xmlns:a16="http://schemas.microsoft.com/office/drawing/2014/main" id="{F1222499-1950-3945-AB67-25F7B71C9110}"/>
                </a:ext>
              </a:extLst>
            </p:cNvPr>
            <p:cNvSpPr/>
            <p:nvPr/>
          </p:nvSpPr>
          <p:spPr bwMode="auto">
            <a:xfrm>
              <a:off x="5029203" y="1682691"/>
              <a:ext cx="3503676" cy="1612355"/>
            </a:xfrm>
            <a:prstGeom prst="round2SameRect">
              <a:avLst>
                <a:gd name="adj1" fmla="val 0"/>
                <a:gd name="adj2" fmla="val 5363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55" name="Round Same-side Corner of Rectangle 54">
              <a:extLst>
                <a:ext uri="{FF2B5EF4-FFF2-40B4-BE49-F238E27FC236}">
                  <a16:creationId xmlns:a16="http://schemas.microsoft.com/office/drawing/2014/main" id="{EFF511EC-78E2-DC4D-85B6-B734F3F9E5D4}"/>
                </a:ext>
              </a:extLst>
            </p:cNvPr>
            <p:cNvSpPr/>
            <p:nvPr/>
          </p:nvSpPr>
          <p:spPr bwMode="auto">
            <a:xfrm>
              <a:off x="5029203" y="1301691"/>
              <a:ext cx="3503676" cy="381000"/>
            </a:xfrm>
            <a:prstGeom prst="round2Same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DRAM</a:t>
              </a: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4AE0DF87-60FD-CC45-8ED5-D9BB6580BD3F}"/>
                </a:ext>
              </a:extLst>
            </p:cNvPr>
            <p:cNvGrpSpPr/>
            <p:nvPr/>
          </p:nvGrpSpPr>
          <p:grpSpPr>
            <a:xfrm>
              <a:off x="5073580" y="1762138"/>
              <a:ext cx="3414923" cy="1453460"/>
              <a:chOff x="5149780" y="1730369"/>
              <a:chExt cx="3414923" cy="1453460"/>
            </a:xfrm>
          </p:grpSpPr>
          <p:sp>
            <p:nvSpPr>
              <p:cNvPr id="56" name="Rounded Rectangle 55">
                <a:extLst>
                  <a:ext uri="{FF2B5EF4-FFF2-40B4-BE49-F238E27FC236}">
                    <a16:creationId xmlns:a16="http://schemas.microsoft.com/office/drawing/2014/main" id="{39BC0D6C-B065-3C46-B0DA-F5D59EA051FA}"/>
                  </a:ext>
                </a:extLst>
              </p:cNvPr>
              <p:cNvSpPr/>
              <p:nvPr/>
            </p:nvSpPr>
            <p:spPr bwMode="auto">
              <a:xfrm>
                <a:off x="5149780" y="1730369"/>
                <a:ext cx="3414923" cy="314876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sz="18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Host Request Queue</a:t>
                </a:r>
              </a:p>
            </p:txBody>
          </p:sp>
          <p:sp>
            <p:nvSpPr>
              <p:cNvPr id="57" name="Rounded Rectangle 56">
                <a:extLst>
                  <a:ext uri="{FF2B5EF4-FFF2-40B4-BE49-F238E27FC236}">
                    <a16:creationId xmlns:a16="http://schemas.microsoft.com/office/drawing/2014/main" id="{D9639307-AE86-9F4D-81EC-7949A9A4250B}"/>
                  </a:ext>
                </a:extLst>
              </p:cNvPr>
              <p:cNvSpPr/>
              <p:nvPr/>
            </p:nvSpPr>
            <p:spPr bwMode="auto">
              <a:xfrm>
                <a:off x="5149780" y="2111369"/>
                <a:ext cx="3414923" cy="314876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sz="18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Write Buffer</a:t>
                </a:r>
              </a:p>
            </p:txBody>
          </p:sp>
          <p:sp>
            <p:nvSpPr>
              <p:cNvPr id="58" name="Rounded Rectangle 57">
                <a:extLst>
                  <a:ext uri="{FF2B5EF4-FFF2-40B4-BE49-F238E27FC236}">
                    <a16:creationId xmlns:a16="http://schemas.microsoft.com/office/drawing/2014/main" id="{C041EA01-9560-7F4D-B9B9-CF83BA535895}"/>
                  </a:ext>
                </a:extLst>
              </p:cNvPr>
              <p:cNvSpPr/>
              <p:nvPr/>
            </p:nvSpPr>
            <p:spPr bwMode="auto">
              <a:xfrm>
                <a:off x="5149780" y="2492369"/>
                <a:ext cx="3414923" cy="314876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sz="18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Logical-to-Physical Mappings</a:t>
                </a:r>
              </a:p>
            </p:txBody>
          </p:sp>
          <p:sp>
            <p:nvSpPr>
              <p:cNvPr id="59" name="Rounded Rectangle 58">
                <a:extLst>
                  <a:ext uri="{FF2B5EF4-FFF2-40B4-BE49-F238E27FC236}">
                    <a16:creationId xmlns:a16="http://schemas.microsoft.com/office/drawing/2014/main" id="{DEDA76C4-87CC-3E4B-9927-094928820DF7}"/>
                  </a:ext>
                </a:extLst>
              </p:cNvPr>
              <p:cNvSpPr/>
              <p:nvPr/>
            </p:nvSpPr>
            <p:spPr bwMode="auto">
              <a:xfrm>
                <a:off x="5149780" y="2868953"/>
                <a:ext cx="3414923" cy="314876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sz="18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Metadata (e.g., P/E Cycles) </a:t>
                </a:r>
              </a:p>
            </p:txBody>
          </p:sp>
        </p:grpSp>
      </p:grpSp>
      <p:sp>
        <p:nvSpPr>
          <p:cNvPr id="67" name="Slide Number Placeholder 3">
            <a:extLst>
              <a:ext uri="{FF2B5EF4-FFF2-40B4-BE49-F238E27FC236}">
                <a16:creationId xmlns:a16="http://schemas.microsoft.com/office/drawing/2014/main" id="{A9292C57-CDCC-524C-9476-F0C21730397E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4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981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4" grpId="0" animBg="1"/>
      <p:bldP spid="5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WL control – </a:t>
            </a:r>
            <a:r>
              <a:rPr lang="en-CH" dirty="0">
                <a:solidFill>
                  <a:srgbClr val="0070C0"/>
                </a:solidFill>
              </a:rPr>
              <a:t>All other cells </a:t>
            </a:r>
            <a:r>
              <a:rPr lang="en-CH" dirty="0"/>
              <a:t>operate as a </a:t>
            </a:r>
            <a:r>
              <a:rPr lang="en-CH" dirty="0">
                <a:solidFill>
                  <a:srgbClr val="0070C0"/>
                </a:solidFill>
              </a:rPr>
              <a:t>resistance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414167" y="2235616"/>
            <a:ext cx="59663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REF</a:t>
            </a:r>
            <a:endParaRPr lang="en-CH" b="1" i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933890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651867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Freeform 32">
            <a:extLst>
              <a:ext uri="{FF2B5EF4-FFF2-40B4-BE49-F238E27FC236}">
                <a16:creationId xmlns:a16="http://schemas.microsoft.com/office/drawing/2014/main" id="{D350EBEB-D6ED-BA4F-B7EC-B3D04E557703}"/>
              </a:ext>
            </a:extLst>
          </p:cNvPr>
          <p:cNvSpPr/>
          <p:nvPr/>
        </p:nvSpPr>
        <p:spPr>
          <a:xfrm>
            <a:off x="4596733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CEC8408-9575-2C4C-BF5C-51F17A3AAA8E}"/>
              </a:ext>
            </a:extLst>
          </p:cNvPr>
          <p:cNvSpPr txBox="1"/>
          <p:nvPr/>
        </p:nvSpPr>
        <p:spPr>
          <a:xfrm>
            <a:off x="4628397" y="494624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Programmed</a:t>
            </a:r>
          </a:p>
        </p:txBody>
      </p:sp>
      <p:sp>
        <p:nvSpPr>
          <p:cNvPr id="97" name="Rectangle 74">
            <a:extLst>
              <a:ext uri="{FF2B5EF4-FFF2-40B4-BE49-F238E27FC236}">
                <a16:creationId xmlns:a16="http://schemas.microsoft.com/office/drawing/2014/main" id="{CAB23BF9-03EE-4B47-856B-B71E58A45F5D}"/>
              </a:ext>
            </a:extLst>
          </p:cNvPr>
          <p:cNvSpPr/>
          <p:nvPr/>
        </p:nvSpPr>
        <p:spPr>
          <a:xfrm>
            <a:off x="4847740" y="466422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45850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BL control – </a:t>
            </a:r>
            <a:r>
              <a:rPr lang="en-CH" dirty="0">
                <a:solidFill>
                  <a:srgbClr val="C00000"/>
                </a:solidFill>
              </a:rPr>
              <a:t>Charge all BLs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414168" y="2235616"/>
            <a:ext cx="5966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REF</a:t>
            </a:r>
            <a:endParaRPr lang="en-CH" b="1" i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383491" y="3134768"/>
            <a:ext cx="74558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953507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15167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933890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651867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Freeform 32">
            <a:extLst>
              <a:ext uri="{FF2B5EF4-FFF2-40B4-BE49-F238E27FC236}">
                <a16:creationId xmlns:a16="http://schemas.microsoft.com/office/drawing/2014/main" id="{D350EBEB-D6ED-BA4F-B7EC-B3D04E557703}"/>
              </a:ext>
            </a:extLst>
          </p:cNvPr>
          <p:cNvSpPr/>
          <p:nvPr/>
        </p:nvSpPr>
        <p:spPr>
          <a:xfrm>
            <a:off x="4596733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CEC8408-9575-2C4C-BF5C-51F17A3AAA8E}"/>
              </a:ext>
            </a:extLst>
          </p:cNvPr>
          <p:cNvSpPr txBox="1"/>
          <p:nvPr/>
        </p:nvSpPr>
        <p:spPr>
          <a:xfrm>
            <a:off x="4628397" y="494624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Programmed</a:t>
            </a:r>
          </a:p>
        </p:txBody>
      </p:sp>
      <p:sp>
        <p:nvSpPr>
          <p:cNvPr id="97" name="Rectangle 74">
            <a:extLst>
              <a:ext uri="{FF2B5EF4-FFF2-40B4-BE49-F238E27FC236}">
                <a16:creationId xmlns:a16="http://schemas.microsoft.com/office/drawing/2014/main" id="{CAB23BF9-03EE-4B47-856B-B71E58A45F5D}"/>
              </a:ext>
            </a:extLst>
          </p:cNvPr>
          <p:cNvSpPr/>
          <p:nvPr/>
        </p:nvSpPr>
        <p:spPr>
          <a:xfrm>
            <a:off x="4847740" y="466422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168376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414168" y="2235616"/>
            <a:ext cx="5966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REF</a:t>
            </a:r>
            <a:endParaRPr lang="en-CH" b="1" i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017464" y="3117175"/>
            <a:ext cx="1477649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b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(No current)</a:t>
            </a:r>
            <a:endParaRPr lang="en-CH" b="1" i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412676" y="3107523"/>
            <a:ext cx="1169231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(Current)</a:t>
            </a:r>
            <a:endParaRPr lang="en-CH" b="1" i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5188764" y="3134768"/>
            <a:ext cx="31611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i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380339" y="3134768"/>
            <a:ext cx="31611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i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386929" y="3134768"/>
            <a:ext cx="31611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i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933890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651867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Freeform 32">
            <a:extLst>
              <a:ext uri="{FF2B5EF4-FFF2-40B4-BE49-F238E27FC236}">
                <a16:creationId xmlns:a16="http://schemas.microsoft.com/office/drawing/2014/main" id="{D350EBEB-D6ED-BA4F-B7EC-B3D04E557703}"/>
              </a:ext>
            </a:extLst>
          </p:cNvPr>
          <p:cNvSpPr/>
          <p:nvPr/>
        </p:nvSpPr>
        <p:spPr>
          <a:xfrm>
            <a:off x="4596733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CEC8408-9575-2C4C-BF5C-51F17A3AAA8E}"/>
              </a:ext>
            </a:extLst>
          </p:cNvPr>
          <p:cNvSpPr txBox="1"/>
          <p:nvPr/>
        </p:nvSpPr>
        <p:spPr>
          <a:xfrm>
            <a:off x="4628397" y="494624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Programmed</a:t>
            </a:r>
          </a:p>
        </p:txBody>
      </p:sp>
      <p:sp>
        <p:nvSpPr>
          <p:cNvPr id="97" name="Rectangle 74">
            <a:extLst>
              <a:ext uri="{FF2B5EF4-FFF2-40B4-BE49-F238E27FC236}">
                <a16:creationId xmlns:a16="http://schemas.microsoft.com/office/drawing/2014/main" id="{CAB23BF9-03EE-4B47-856B-B71E58A45F5D}"/>
              </a:ext>
            </a:extLst>
          </p:cNvPr>
          <p:cNvSpPr/>
          <p:nvPr/>
        </p:nvSpPr>
        <p:spPr>
          <a:xfrm>
            <a:off x="4847740" y="466422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816ACD58-C9E7-4548-BA0F-26145651136F}"/>
              </a:ext>
            </a:extLst>
          </p:cNvPr>
          <p:cNvGrpSpPr/>
          <p:nvPr/>
        </p:nvGrpSpPr>
        <p:grpSpPr>
          <a:xfrm>
            <a:off x="1215720" y="3687186"/>
            <a:ext cx="1141659" cy="746762"/>
            <a:chOff x="7091370" y="4428487"/>
            <a:chExt cx="1141659" cy="746762"/>
          </a:xfrm>
        </p:grpSpPr>
        <p:grpSp>
          <p:nvGrpSpPr>
            <p:cNvPr id="92" name="그룹 835">
              <a:extLst>
                <a:ext uri="{FF2B5EF4-FFF2-40B4-BE49-F238E27FC236}">
                  <a16:creationId xmlns:a16="http://schemas.microsoft.com/office/drawing/2014/main" id="{7ADFFD4D-2CD8-2945-956B-6D9C2D768E28}"/>
                </a:ext>
              </a:extLst>
            </p:cNvPr>
            <p:cNvGrpSpPr/>
            <p:nvPr/>
          </p:nvGrpSpPr>
          <p:grpSpPr>
            <a:xfrm>
              <a:off x="7315200" y="4428487"/>
              <a:ext cx="704773" cy="287026"/>
              <a:chOff x="5890169" y="4312037"/>
              <a:chExt cx="1895988" cy="1103725"/>
            </a:xfrm>
          </p:grpSpPr>
          <p:grpSp>
            <p:nvGrpSpPr>
              <p:cNvPr id="94" name="그룹 822">
                <a:extLst>
                  <a:ext uri="{FF2B5EF4-FFF2-40B4-BE49-F238E27FC236}">
                    <a16:creationId xmlns:a16="http://schemas.microsoft.com/office/drawing/2014/main" id="{8755A7F8-D596-8646-BDA5-A9D2EAAB1067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100" name="직선 연결선 771">
                  <a:extLst>
                    <a:ext uri="{FF2B5EF4-FFF2-40B4-BE49-F238E27FC236}">
                      <a16:creationId xmlns:a16="http://schemas.microsoft.com/office/drawing/2014/main" id="{CAECD4F7-F415-BD43-BB41-BEC4F32B2F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01" name="직선 연결선 789">
                  <a:extLst>
                    <a:ext uri="{FF2B5EF4-FFF2-40B4-BE49-F238E27FC236}">
                      <a16:creationId xmlns:a16="http://schemas.microsoft.com/office/drawing/2014/main" id="{B293333B-C359-DD44-B1CF-AFD28FFA78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02" name="직선 연결선 792">
                  <a:extLst>
                    <a:ext uri="{FF2B5EF4-FFF2-40B4-BE49-F238E27FC236}">
                      <a16:creationId xmlns:a16="http://schemas.microsoft.com/office/drawing/2014/main" id="{A9CC8837-97B9-194D-8B83-039F4C1293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04" name="직선 연결선 807">
                  <a:extLst>
                    <a:ext uri="{FF2B5EF4-FFF2-40B4-BE49-F238E27FC236}">
                      <a16:creationId xmlns:a16="http://schemas.microsoft.com/office/drawing/2014/main" id="{09BD5FDB-28AC-EF4E-B8FD-154C5876B0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05" name="직선 연결선 810">
                  <a:extLst>
                    <a:ext uri="{FF2B5EF4-FFF2-40B4-BE49-F238E27FC236}">
                      <a16:creationId xmlns:a16="http://schemas.microsoft.com/office/drawing/2014/main" id="{6F8BB9C2-1A0F-9145-B830-7D95EDBF17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06" name="직선 연결선 815">
                  <a:extLst>
                    <a:ext uri="{FF2B5EF4-FFF2-40B4-BE49-F238E27FC236}">
                      <a16:creationId xmlns:a16="http://schemas.microsoft.com/office/drawing/2014/main" id="{277BEB99-2DEE-F047-9A55-02260247A2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07" name="직선 연결선 819">
                  <a:extLst>
                    <a:ext uri="{FF2B5EF4-FFF2-40B4-BE49-F238E27FC236}">
                      <a16:creationId xmlns:a16="http://schemas.microsoft.com/office/drawing/2014/main" id="{0523E5C9-F904-CB4D-AA43-583FE6E913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98" name="직선 연결선 826">
                <a:extLst>
                  <a:ext uri="{FF2B5EF4-FFF2-40B4-BE49-F238E27FC236}">
                    <a16:creationId xmlns:a16="http://schemas.microsoft.com/office/drawing/2014/main" id="{7007B0E8-943D-3542-9FC2-D2E2EF3690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noFill/>
              <a:ln w="22225" cap="rnd" cmpd="sng" algn="ctr">
                <a:solidFill>
                  <a:schemeClr val="tx1"/>
                </a:solidFill>
                <a:prstDash val="solid"/>
                <a:round/>
              </a:ln>
              <a:effectLst/>
            </p:spPr>
          </p:cxnSp>
          <p:cxnSp>
            <p:nvCxnSpPr>
              <p:cNvPr id="99" name="직선 연결선 832">
                <a:extLst>
                  <a:ext uri="{FF2B5EF4-FFF2-40B4-BE49-F238E27FC236}">
                    <a16:creationId xmlns:a16="http://schemas.microsoft.com/office/drawing/2014/main" id="{6FA77283-7603-CA49-85F8-E039D352D6D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noFill/>
              <a:ln w="22225" cap="rnd" cmpd="sng" algn="ctr">
                <a:solidFill>
                  <a:schemeClr val="tx1"/>
                </a:solidFill>
                <a:prstDash val="solid"/>
                <a:round/>
              </a:ln>
              <a:effectLst/>
            </p:spPr>
          </p:cxnSp>
        </p:grp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345BDBD-3599-6F48-99B9-6A909FEC51EB}"/>
                </a:ext>
              </a:extLst>
            </p:cNvPr>
            <p:cNvSpPr txBox="1"/>
            <p:nvPr/>
          </p:nvSpPr>
          <p:spPr>
            <a:xfrm>
              <a:off x="7091370" y="4805917"/>
              <a:ext cx="114165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TH</a:t>
              </a:r>
              <a:r>
                <a:rPr lang="ko-KR" altLang="en-US" b="1" i="1" baseline="-25000" dirty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&lt;</a:t>
              </a:r>
              <a:r>
                <a:rPr lang="ko-KR" altLang="en-US" b="1" i="1" dirty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V</a:t>
              </a:r>
              <a:r>
                <a:rPr lang="en-US" altLang="ko-KR" b="1" i="1" baseline="-25000" dirty="0">
                  <a:latin typeface="Cambria" panose="02040503050406030204" pitchFamily="18" charset="0"/>
                </a:rPr>
                <a:t>REF</a:t>
              </a:r>
              <a:endParaRPr lang="en-CH" b="1" i="1" baseline="-250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05D1E899-A631-5E4E-9928-CC181F1862AE}"/>
              </a:ext>
            </a:extLst>
          </p:cNvPr>
          <p:cNvGrpSpPr/>
          <p:nvPr/>
        </p:nvGrpSpPr>
        <p:grpSpPr>
          <a:xfrm>
            <a:off x="5008925" y="3722052"/>
            <a:ext cx="1141659" cy="711781"/>
            <a:chOff x="5536890" y="4463468"/>
            <a:chExt cx="1141659" cy="711781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1AD5998E-85FF-A743-AB64-652C777EF3AB}"/>
                </a:ext>
              </a:extLst>
            </p:cNvPr>
            <p:cNvSpPr txBox="1"/>
            <p:nvPr/>
          </p:nvSpPr>
          <p:spPr>
            <a:xfrm>
              <a:off x="5536890" y="4805917"/>
              <a:ext cx="114165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TH</a:t>
              </a:r>
              <a:r>
                <a:rPr lang="ko-KR" altLang="en-US" b="1" i="1" baseline="-2500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&gt;</a:t>
              </a:r>
              <a:r>
                <a:rPr lang="ko-KR" altLang="en-US" b="1" i="1" dirty="0" smtClean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V</a:t>
              </a:r>
              <a:r>
                <a:rPr lang="en-US" altLang="ko-KR" b="1" i="1" baseline="-25000" dirty="0">
                  <a:latin typeface="Cambria" panose="02040503050406030204" pitchFamily="18" charset="0"/>
                </a:rPr>
                <a:t>REF</a:t>
              </a:r>
              <a:endParaRPr lang="en-CH" b="1" i="1" baseline="-25000" dirty="0">
                <a:latin typeface="Cambria" panose="02040503050406030204" pitchFamily="18" charset="0"/>
              </a:endParaRPr>
            </a:p>
          </p:txBody>
        </p:sp>
        <p:grpSp>
          <p:nvGrpSpPr>
            <p:cNvPr id="110" name="그룹 761">
              <a:extLst>
                <a:ext uri="{FF2B5EF4-FFF2-40B4-BE49-F238E27FC236}">
                  <a16:creationId xmlns:a16="http://schemas.microsoft.com/office/drawing/2014/main" id="{573640F5-D83F-E64F-BDAC-DE2B04D700B3}"/>
                </a:ext>
              </a:extLst>
            </p:cNvPr>
            <p:cNvGrpSpPr/>
            <p:nvPr/>
          </p:nvGrpSpPr>
          <p:grpSpPr>
            <a:xfrm>
              <a:off x="5760759" y="4463468"/>
              <a:ext cx="706095" cy="203266"/>
              <a:chOff x="5608137" y="3368746"/>
              <a:chExt cx="334186" cy="96203"/>
            </a:xfrm>
          </p:grpSpPr>
          <p:grpSp>
            <p:nvGrpSpPr>
              <p:cNvPr id="111" name="그룹 753">
                <a:extLst>
                  <a:ext uri="{FF2B5EF4-FFF2-40B4-BE49-F238E27FC236}">
                    <a16:creationId xmlns:a16="http://schemas.microsoft.com/office/drawing/2014/main" id="{ACEA8CAC-95A1-C848-BFB0-E4E7F472CFBC}"/>
                  </a:ext>
                </a:extLst>
              </p:cNvPr>
              <p:cNvGrpSpPr/>
              <p:nvPr/>
            </p:nvGrpSpPr>
            <p:grpSpPr>
              <a:xfrm rot="5400000">
                <a:off x="5726825" y="3294412"/>
                <a:ext cx="96203" cy="244872"/>
                <a:chOff x="5106224" y="2342057"/>
                <a:chExt cx="96203" cy="244872"/>
              </a:xfrm>
            </p:grpSpPr>
            <p:sp>
              <p:nvSpPr>
                <p:cNvPr id="114" name="타원 750">
                  <a:extLst>
                    <a:ext uri="{FF2B5EF4-FFF2-40B4-BE49-F238E27FC236}">
                      <a16:creationId xmlns:a16="http://schemas.microsoft.com/office/drawing/2014/main" id="{08FFF8B6-ED69-DE47-9C6E-9A4A87FA2D30}"/>
                    </a:ext>
                  </a:extLst>
                </p:cNvPr>
                <p:cNvSpPr/>
                <p:nvPr/>
              </p:nvSpPr>
              <p:spPr>
                <a:xfrm>
                  <a:off x="5141467" y="2525969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15" name="타원 751">
                  <a:extLst>
                    <a:ext uri="{FF2B5EF4-FFF2-40B4-BE49-F238E27FC236}">
                      <a16:creationId xmlns:a16="http://schemas.microsoft.com/office/drawing/2014/main" id="{E4BA5993-0D01-874C-BC1A-48EAA48F16CB}"/>
                    </a:ext>
                  </a:extLst>
                </p:cNvPr>
                <p:cNvSpPr/>
                <p:nvPr/>
              </p:nvSpPr>
              <p:spPr>
                <a:xfrm>
                  <a:off x="5141467" y="2342057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116" name="직선 연결선 752">
                  <a:extLst>
                    <a:ext uri="{FF2B5EF4-FFF2-40B4-BE49-F238E27FC236}">
                      <a16:creationId xmlns:a16="http://schemas.microsoft.com/office/drawing/2014/main" id="{D7C76A62-81FF-7E4B-9BE1-F4A9656559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 flipV="1">
                  <a:off x="5106224" y="2428734"/>
                  <a:ext cx="0" cy="122952"/>
                </a:xfrm>
                <a:prstGeom prst="line">
                  <a:avLst/>
                </a:prstGeom>
                <a:ln w="22225" cap="sq">
                  <a:solidFill>
                    <a:schemeClr val="accent4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2" name="직선 연결선 754">
                <a:extLst>
                  <a:ext uri="{FF2B5EF4-FFF2-40B4-BE49-F238E27FC236}">
                    <a16:creationId xmlns:a16="http://schemas.microsoft.com/office/drawing/2014/main" id="{8EBA21F2-95E3-A845-9082-F448F92053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08137" y="3433763"/>
                <a:ext cx="44354" cy="0"/>
              </a:xfrm>
              <a:prstGeom prst="line">
                <a:avLst/>
              </a:prstGeom>
              <a:ln w="22225" cap="sq">
                <a:solidFill>
                  <a:schemeClr val="accent4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직선 연결선 756">
                <a:extLst>
                  <a:ext uri="{FF2B5EF4-FFF2-40B4-BE49-F238E27FC236}">
                    <a16:creationId xmlns:a16="http://schemas.microsoft.com/office/drawing/2014/main" id="{95597E1D-1324-DF46-96DD-CC4D68586A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7969" y="3433763"/>
                <a:ext cx="44354" cy="0"/>
              </a:xfrm>
              <a:prstGeom prst="line">
                <a:avLst/>
              </a:prstGeom>
              <a:ln w="22225" cap="sq">
                <a:solidFill>
                  <a:schemeClr val="accent4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Bent Arrow 3">
            <a:extLst>
              <a:ext uri="{FF2B5EF4-FFF2-40B4-BE49-F238E27FC236}">
                <a16:creationId xmlns:a16="http://schemas.microsoft.com/office/drawing/2014/main" id="{40259E14-E5D1-8E49-A233-217740C36667}"/>
              </a:ext>
            </a:extLst>
          </p:cNvPr>
          <p:cNvSpPr/>
          <p:nvPr/>
        </p:nvSpPr>
        <p:spPr bwMode="auto">
          <a:xfrm rot="16200000" flipH="1">
            <a:off x="2290760" y="1922013"/>
            <a:ext cx="407096" cy="406993"/>
          </a:xfrm>
          <a:prstGeom prst="bentArrow">
            <a:avLst>
              <a:gd name="adj1" fmla="val 12793"/>
              <a:gd name="adj2" fmla="val 25000"/>
              <a:gd name="adj3" fmla="val 34766"/>
              <a:gd name="adj4" fmla="val 48633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17" name="Bent Arrow 116">
            <a:extLst>
              <a:ext uri="{FF2B5EF4-FFF2-40B4-BE49-F238E27FC236}">
                <a16:creationId xmlns:a16="http://schemas.microsoft.com/office/drawing/2014/main" id="{36B9C7B0-5C92-C14E-8A99-36C34E101608}"/>
              </a:ext>
            </a:extLst>
          </p:cNvPr>
          <p:cNvSpPr/>
          <p:nvPr/>
        </p:nvSpPr>
        <p:spPr bwMode="auto">
          <a:xfrm rot="16200000" flipH="1">
            <a:off x="4884325" y="1922014"/>
            <a:ext cx="407096" cy="406993"/>
          </a:xfrm>
          <a:prstGeom prst="bentArrow">
            <a:avLst>
              <a:gd name="adj1" fmla="val 12793"/>
              <a:gd name="adj2" fmla="val 25000"/>
              <a:gd name="adj3" fmla="val 34766"/>
              <a:gd name="adj4" fmla="val 48633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18" name="Bent Arrow 117">
            <a:extLst>
              <a:ext uri="{FF2B5EF4-FFF2-40B4-BE49-F238E27FC236}">
                <a16:creationId xmlns:a16="http://schemas.microsoft.com/office/drawing/2014/main" id="{1DA1E9BA-15F4-2841-93B7-78BA7127B301}"/>
              </a:ext>
            </a:extLst>
          </p:cNvPr>
          <p:cNvSpPr/>
          <p:nvPr/>
        </p:nvSpPr>
        <p:spPr bwMode="auto">
          <a:xfrm rot="16200000" flipH="1">
            <a:off x="8064582" y="1922015"/>
            <a:ext cx="407096" cy="406993"/>
          </a:xfrm>
          <a:prstGeom prst="bentArrow">
            <a:avLst>
              <a:gd name="adj1" fmla="val 12793"/>
              <a:gd name="adj2" fmla="val 25000"/>
              <a:gd name="adj3" fmla="val 34766"/>
              <a:gd name="adj4" fmla="val 48633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" name="Cross 4">
            <a:extLst>
              <a:ext uri="{FF2B5EF4-FFF2-40B4-BE49-F238E27FC236}">
                <a16:creationId xmlns:a16="http://schemas.microsoft.com/office/drawing/2014/main" id="{3E666592-303D-664D-815A-6BEE9F645A08}"/>
              </a:ext>
            </a:extLst>
          </p:cNvPr>
          <p:cNvSpPr/>
          <p:nvPr/>
        </p:nvSpPr>
        <p:spPr bwMode="auto">
          <a:xfrm rot="18900000">
            <a:off x="2216069" y="2240535"/>
            <a:ext cx="347669" cy="347669"/>
          </a:xfrm>
          <a:prstGeom prst="plus">
            <a:avLst>
              <a:gd name="adj" fmla="val 42153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19" name="Cross 118">
            <a:extLst>
              <a:ext uri="{FF2B5EF4-FFF2-40B4-BE49-F238E27FC236}">
                <a16:creationId xmlns:a16="http://schemas.microsoft.com/office/drawing/2014/main" id="{F06A4DE9-0D3A-0F4D-8C2F-8A1952CED444}"/>
              </a:ext>
            </a:extLst>
          </p:cNvPr>
          <p:cNvSpPr/>
          <p:nvPr/>
        </p:nvSpPr>
        <p:spPr bwMode="auto">
          <a:xfrm rot="18900000">
            <a:off x="4810396" y="2240536"/>
            <a:ext cx="347669" cy="347669"/>
          </a:xfrm>
          <a:prstGeom prst="plus">
            <a:avLst>
              <a:gd name="adj" fmla="val 42153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20" name="Cross 119">
            <a:extLst>
              <a:ext uri="{FF2B5EF4-FFF2-40B4-BE49-F238E27FC236}">
                <a16:creationId xmlns:a16="http://schemas.microsoft.com/office/drawing/2014/main" id="{81C91035-E067-5F47-AC81-54404EC33A62}"/>
              </a:ext>
            </a:extLst>
          </p:cNvPr>
          <p:cNvSpPr/>
          <p:nvPr/>
        </p:nvSpPr>
        <p:spPr bwMode="auto">
          <a:xfrm rot="18900000">
            <a:off x="7990864" y="2240537"/>
            <a:ext cx="347669" cy="347669"/>
          </a:xfrm>
          <a:prstGeom prst="plus">
            <a:avLst>
              <a:gd name="adj" fmla="val 42153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21" name="Bent Arrow 120">
            <a:extLst>
              <a:ext uri="{FF2B5EF4-FFF2-40B4-BE49-F238E27FC236}">
                <a16:creationId xmlns:a16="http://schemas.microsoft.com/office/drawing/2014/main" id="{0F37E8FF-B55F-FB4F-8574-825CE03592FB}"/>
              </a:ext>
            </a:extLst>
          </p:cNvPr>
          <p:cNvSpPr/>
          <p:nvPr/>
        </p:nvSpPr>
        <p:spPr bwMode="auto">
          <a:xfrm rot="16200000" flipH="1">
            <a:off x="3292188" y="2177632"/>
            <a:ext cx="904903" cy="406993"/>
          </a:xfrm>
          <a:prstGeom prst="bentArrow">
            <a:avLst>
              <a:gd name="adj1" fmla="val 12793"/>
              <a:gd name="adj2" fmla="val 25000"/>
              <a:gd name="adj3" fmla="val 34766"/>
              <a:gd name="adj4" fmla="val 48633"/>
            </a:avLst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22" name="Bent Arrow 121">
            <a:extLst>
              <a:ext uri="{FF2B5EF4-FFF2-40B4-BE49-F238E27FC236}">
                <a16:creationId xmlns:a16="http://schemas.microsoft.com/office/drawing/2014/main" id="{023DD41E-35D5-F94C-92F7-DB5B92B21830}"/>
              </a:ext>
            </a:extLst>
          </p:cNvPr>
          <p:cNvSpPr/>
          <p:nvPr/>
        </p:nvSpPr>
        <p:spPr bwMode="auto">
          <a:xfrm rot="16200000" flipH="1">
            <a:off x="5807158" y="2177632"/>
            <a:ext cx="904903" cy="406993"/>
          </a:xfrm>
          <a:prstGeom prst="bentArrow">
            <a:avLst>
              <a:gd name="adj1" fmla="val 12793"/>
              <a:gd name="adj2" fmla="val 25000"/>
              <a:gd name="adj3" fmla="val 34766"/>
              <a:gd name="adj4" fmla="val 48633"/>
            </a:avLst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64917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- MLC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855535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08834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419600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60976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636168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23" name="직선 연결선 22">
            <a:extLst>
              <a:ext uri="{FF2B5EF4-FFF2-40B4-BE49-F238E27FC236}">
                <a16:creationId xmlns:a16="http://schemas.microsoft.com/office/drawing/2014/main" id="{6FD53AF2-D6E1-494D-B47D-76A9E20332A0}"/>
              </a:ext>
            </a:extLst>
          </p:cNvPr>
          <p:cNvCxnSpPr/>
          <p:nvPr/>
        </p:nvCxnSpPr>
        <p:spPr>
          <a:xfrm>
            <a:off x="4830431" y="6429911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24" name="Rectangle 60">
            <a:extLst>
              <a:ext uri="{FF2B5EF4-FFF2-40B4-BE49-F238E27FC236}">
                <a16:creationId xmlns:a16="http://schemas.microsoft.com/office/drawing/2014/main" id="{D4C39F13-A3CB-6946-BC4C-2A314AFCBF4C}"/>
              </a:ext>
            </a:extLst>
          </p:cNvPr>
          <p:cNvSpPr/>
          <p:nvPr/>
        </p:nvSpPr>
        <p:spPr>
          <a:xfrm rot="16200000">
            <a:off x="-315881" y="5419718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5" name="Rectangle 74">
            <a:extLst>
              <a:ext uri="{FF2B5EF4-FFF2-40B4-BE49-F238E27FC236}">
                <a16:creationId xmlns:a16="http://schemas.microsoft.com/office/drawing/2014/main" id="{D967EB4E-A905-DC46-B27A-A358C57FFD51}"/>
              </a:ext>
            </a:extLst>
          </p:cNvPr>
          <p:cNvSpPr/>
          <p:nvPr/>
        </p:nvSpPr>
        <p:spPr>
          <a:xfrm>
            <a:off x="636957" y="5372018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6" name="Freeform 32">
            <a:extLst>
              <a:ext uri="{FF2B5EF4-FFF2-40B4-BE49-F238E27FC236}">
                <a16:creationId xmlns:a16="http://schemas.microsoft.com/office/drawing/2014/main" id="{3426A48A-DF98-BF45-92CB-8736CD0DEAD7}"/>
              </a:ext>
            </a:extLst>
          </p:cNvPr>
          <p:cNvSpPr/>
          <p:nvPr/>
        </p:nvSpPr>
        <p:spPr>
          <a:xfrm>
            <a:off x="62398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2EF84D2-95AC-A843-A07B-1A1758D782E6}"/>
              </a:ext>
            </a:extLst>
          </p:cNvPr>
          <p:cNvSpPr txBox="1"/>
          <p:nvPr/>
        </p:nvSpPr>
        <p:spPr>
          <a:xfrm>
            <a:off x="78784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29" name="Rectangle 74">
            <a:extLst>
              <a:ext uri="{FF2B5EF4-FFF2-40B4-BE49-F238E27FC236}">
                <a16:creationId xmlns:a16="http://schemas.microsoft.com/office/drawing/2014/main" id="{FE412383-46C1-7749-A3AA-114C9D19016B}"/>
              </a:ext>
            </a:extLst>
          </p:cNvPr>
          <p:cNvSpPr/>
          <p:nvPr/>
        </p:nvSpPr>
        <p:spPr>
          <a:xfrm>
            <a:off x="162510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0" name="Freeform 32">
            <a:extLst>
              <a:ext uri="{FF2B5EF4-FFF2-40B4-BE49-F238E27FC236}">
                <a16:creationId xmlns:a16="http://schemas.microsoft.com/office/drawing/2014/main" id="{4869F821-F389-0E4A-8A36-D1F4B4A29003}"/>
              </a:ext>
            </a:extLst>
          </p:cNvPr>
          <p:cNvSpPr/>
          <p:nvPr/>
        </p:nvSpPr>
        <p:spPr>
          <a:xfrm>
            <a:off x="1612139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BB0F096-DE85-2E47-BD73-60E3B7788F48}"/>
              </a:ext>
            </a:extLst>
          </p:cNvPr>
          <p:cNvSpPr txBox="1"/>
          <p:nvPr/>
        </p:nvSpPr>
        <p:spPr>
          <a:xfrm>
            <a:off x="177599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132" name="Rectangle 74">
            <a:extLst>
              <a:ext uri="{FF2B5EF4-FFF2-40B4-BE49-F238E27FC236}">
                <a16:creationId xmlns:a16="http://schemas.microsoft.com/office/drawing/2014/main" id="{6779E75E-CA27-B34E-BEC9-1B8497F4B5B7}"/>
              </a:ext>
            </a:extLst>
          </p:cNvPr>
          <p:cNvSpPr/>
          <p:nvPr/>
        </p:nvSpPr>
        <p:spPr>
          <a:xfrm>
            <a:off x="261325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3" name="Freeform 32">
            <a:extLst>
              <a:ext uri="{FF2B5EF4-FFF2-40B4-BE49-F238E27FC236}">
                <a16:creationId xmlns:a16="http://schemas.microsoft.com/office/drawing/2014/main" id="{F2419E61-CE0F-0641-998D-8BED15E44E25}"/>
              </a:ext>
            </a:extLst>
          </p:cNvPr>
          <p:cNvSpPr/>
          <p:nvPr/>
        </p:nvSpPr>
        <p:spPr>
          <a:xfrm>
            <a:off x="2600288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EEC2F8A-B884-4E43-A46F-DF818B2FA521}"/>
              </a:ext>
            </a:extLst>
          </p:cNvPr>
          <p:cNvSpPr txBox="1"/>
          <p:nvPr/>
        </p:nvSpPr>
        <p:spPr>
          <a:xfrm>
            <a:off x="276414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135" name="Rectangle 74">
            <a:extLst>
              <a:ext uri="{FF2B5EF4-FFF2-40B4-BE49-F238E27FC236}">
                <a16:creationId xmlns:a16="http://schemas.microsoft.com/office/drawing/2014/main" id="{7FA7B060-3B60-8248-A695-4E4F122ED18E}"/>
              </a:ext>
            </a:extLst>
          </p:cNvPr>
          <p:cNvSpPr/>
          <p:nvPr/>
        </p:nvSpPr>
        <p:spPr>
          <a:xfrm>
            <a:off x="3601409" y="5340484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6" name="Freeform 32">
            <a:extLst>
              <a:ext uri="{FF2B5EF4-FFF2-40B4-BE49-F238E27FC236}">
                <a16:creationId xmlns:a16="http://schemas.microsoft.com/office/drawing/2014/main" id="{226ABB54-B91A-6B4F-A5FA-C4027B8903FD}"/>
              </a:ext>
            </a:extLst>
          </p:cNvPr>
          <p:cNvSpPr/>
          <p:nvPr/>
        </p:nvSpPr>
        <p:spPr>
          <a:xfrm>
            <a:off x="358843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4A149C7-650D-4A47-8869-C019D1C77938}"/>
              </a:ext>
            </a:extLst>
          </p:cNvPr>
          <p:cNvSpPr txBox="1"/>
          <p:nvPr/>
        </p:nvSpPr>
        <p:spPr>
          <a:xfrm>
            <a:off x="3752291" y="5654241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138" name="Rectangle 74">
            <a:extLst>
              <a:ext uri="{FF2B5EF4-FFF2-40B4-BE49-F238E27FC236}">
                <a16:creationId xmlns:a16="http://schemas.microsoft.com/office/drawing/2014/main" id="{D1A4C626-571C-FC40-9CB6-D60464346323}"/>
              </a:ext>
            </a:extLst>
          </p:cNvPr>
          <p:cNvSpPr/>
          <p:nvPr/>
        </p:nvSpPr>
        <p:spPr>
          <a:xfrm>
            <a:off x="447383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9" name="Freeform 32">
            <a:extLst>
              <a:ext uri="{FF2B5EF4-FFF2-40B4-BE49-F238E27FC236}">
                <a16:creationId xmlns:a16="http://schemas.microsoft.com/office/drawing/2014/main" id="{85B9144F-57CA-F844-B7C3-CC5DB58421E6}"/>
              </a:ext>
            </a:extLst>
          </p:cNvPr>
          <p:cNvSpPr/>
          <p:nvPr/>
        </p:nvSpPr>
        <p:spPr>
          <a:xfrm>
            <a:off x="447402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40A2DB-60CF-754A-A1EF-AE19378E9C47}"/>
              </a:ext>
            </a:extLst>
          </p:cNvPr>
          <p:cNvSpPr txBox="1"/>
          <p:nvPr/>
        </p:nvSpPr>
        <p:spPr>
          <a:xfrm>
            <a:off x="4637878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141" name="Straight Arrow Connector 59">
            <a:extLst>
              <a:ext uri="{FF2B5EF4-FFF2-40B4-BE49-F238E27FC236}">
                <a16:creationId xmlns:a16="http://schemas.microsoft.com/office/drawing/2014/main" id="{6085AEEE-8E84-F844-8645-A8AE01A4D9FD}"/>
              </a:ext>
            </a:extLst>
          </p:cNvPr>
          <p:cNvCxnSpPr>
            <a:cxnSpLocks/>
          </p:cNvCxnSpPr>
          <p:nvPr/>
        </p:nvCxnSpPr>
        <p:spPr>
          <a:xfrm flipV="1">
            <a:off x="428877" y="4445088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42" name="그룹 43">
            <a:extLst>
              <a:ext uri="{FF2B5EF4-FFF2-40B4-BE49-F238E27FC236}">
                <a16:creationId xmlns:a16="http://schemas.microsoft.com/office/drawing/2014/main" id="{DCE5F285-58E6-2048-8258-8597BCE0EE9B}"/>
              </a:ext>
            </a:extLst>
          </p:cNvPr>
          <p:cNvGrpSpPr/>
          <p:nvPr/>
        </p:nvGrpSpPr>
        <p:grpSpPr>
          <a:xfrm>
            <a:off x="1417380" y="4834345"/>
            <a:ext cx="5794612" cy="1229864"/>
            <a:chOff x="3739328" y="3344321"/>
            <a:chExt cx="4474781" cy="1217640"/>
          </a:xfrm>
        </p:grpSpPr>
        <p:cxnSp>
          <p:nvCxnSpPr>
            <p:cNvPr id="143" name="Straight Connector 62">
              <a:extLst>
                <a:ext uri="{FF2B5EF4-FFF2-40B4-BE49-F238E27FC236}">
                  <a16:creationId xmlns:a16="http://schemas.microsoft.com/office/drawing/2014/main" id="{26F21DFD-E080-2448-9CAB-63555B6914E2}"/>
                </a:ext>
              </a:extLst>
            </p:cNvPr>
            <p:cNvCxnSpPr/>
            <p:nvPr/>
          </p:nvCxnSpPr>
          <p:spPr>
            <a:xfrm flipH="1">
              <a:off x="3739328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46" name="Straight Connector 65">
              <a:extLst>
                <a:ext uri="{FF2B5EF4-FFF2-40B4-BE49-F238E27FC236}">
                  <a16:creationId xmlns:a16="http://schemas.microsoft.com/office/drawing/2014/main" id="{C9573C86-CC67-AB44-8AF1-5A00D71DBDCF}"/>
                </a:ext>
              </a:extLst>
            </p:cNvPr>
            <p:cNvCxnSpPr/>
            <p:nvPr/>
          </p:nvCxnSpPr>
          <p:spPr>
            <a:xfrm flipH="1">
              <a:off x="4489597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47" name="Straight Connector 68">
              <a:extLst>
                <a:ext uri="{FF2B5EF4-FFF2-40B4-BE49-F238E27FC236}">
                  <a16:creationId xmlns:a16="http://schemas.microsoft.com/office/drawing/2014/main" id="{13EA1B35-4630-0043-AAAE-3B7CDBA765AC}"/>
                </a:ext>
              </a:extLst>
            </p:cNvPr>
            <p:cNvCxnSpPr/>
            <p:nvPr/>
          </p:nvCxnSpPr>
          <p:spPr>
            <a:xfrm flipH="1">
              <a:off x="5239865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48" name="Straight Connector 68">
              <a:extLst>
                <a:ext uri="{FF2B5EF4-FFF2-40B4-BE49-F238E27FC236}">
                  <a16:creationId xmlns:a16="http://schemas.microsoft.com/office/drawing/2014/main" id="{161E65B7-1D6A-2F47-B6F1-33C00177D94E}"/>
                </a:ext>
              </a:extLst>
            </p:cNvPr>
            <p:cNvCxnSpPr/>
            <p:nvPr/>
          </p:nvCxnSpPr>
          <p:spPr>
            <a:xfrm flipH="1">
              <a:off x="5992678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rgbClr val="BFBFBF"/>
              </a:solidFill>
              <a:prstDash val="sysDash"/>
            </a:ln>
            <a:effectLst/>
          </p:spPr>
        </p:cxnSp>
        <p:cxnSp>
          <p:nvCxnSpPr>
            <p:cNvPr id="149" name="Straight Connector 62">
              <a:extLst>
                <a:ext uri="{FF2B5EF4-FFF2-40B4-BE49-F238E27FC236}">
                  <a16:creationId xmlns:a16="http://schemas.microsoft.com/office/drawing/2014/main" id="{00D23623-3209-EE40-AFE7-694E7BB9223B}"/>
                </a:ext>
              </a:extLst>
            </p:cNvPr>
            <p:cNvCxnSpPr/>
            <p:nvPr/>
          </p:nvCxnSpPr>
          <p:spPr>
            <a:xfrm flipH="1">
              <a:off x="6712449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50" name="Straight Connector 65">
              <a:extLst>
                <a:ext uri="{FF2B5EF4-FFF2-40B4-BE49-F238E27FC236}">
                  <a16:creationId xmlns:a16="http://schemas.microsoft.com/office/drawing/2014/main" id="{E7643646-43AE-3240-9C8B-93E1E3DAF84B}"/>
                </a:ext>
              </a:extLst>
            </p:cNvPr>
            <p:cNvCxnSpPr/>
            <p:nvPr/>
          </p:nvCxnSpPr>
          <p:spPr>
            <a:xfrm flipH="1">
              <a:off x="7462717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51" name="Straight Connector 68">
              <a:extLst>
                <a:ext uri="{FF2B5EF4-FFF2-40B4-BE49-F238E27FC236}">
                  <a16:creationId xmlns:a16="http://schemas.microsoft.com/office/drawing/2014/main" id="{C42FAFDF-BA0F-C046-A378-AFC39AC0365C}"/>
                </a:ext>
              </a:extLst>
            </p:cNvPr>
            <p:cNvCxnSpPr/>
            <p:nvPr/>
          </p:nvCxnSpPr>
          <p:spPr>
            <a:xfrm flipH="1">
              <a:off x="8212986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</p:grpSp>
      <p:sp>
        <p:nvSpPr>
          <p:cNvPr id="152" name="Rectangle 74">
            <a:extLst>
              <a:ext uri="{FF2B5EF4-FFF2-40B4-BE49-F238E27FC236}">
                <a16:creationId xmlns:a16="http://schemas.microsoft.com/office/drawing/2014/main" id="{CC68E110-7685-D747-BF35-D521C589232B}"/>
              </a:ext>
            </a:extLst>
          </p:cNvPr>
          <p:cNvSpPr/>
          <p:nvPr/>
        </p:nvSpPr>
        <p:spPr>
          <a:xfrm>
            <a:off x="54751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3" name="Freeform 32">
            <a:extLst>
              <a:ext uri="{FF2B5EF4-FFF2-40B4-BE49-F238E27FC236}">
                <a16:creationId xmlns:a16="http://schemas.microsoft.com/office/drawing/2014/main" id="{3A9B75F7-2015-E04E-84B3-3B328E35C680}"/>
              </a:ext>
            </a:extLst>
          </p:cNvPr>
          <p:cNvSpPr/>
          <p:nvPr/>
        </p:nvSpPr>
        <p:spPr>
          <a:xfrm>
            <a:off x="546217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7A1BD11-DA66-7242-867B-C837A1E6212B}"/>
              </a:ext>
            </a:extLst>
          </p:cNvPr>
          <p:cNvSpPr txBox="1"/>
          <p:nvPr/>
        </p:nvSpPr>
        <p:spPr>
          <a:xfrm>
            <a:off x="56260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155" name="Rectangle 74">
            <a:extLst>
              <a:ext uri="{FF2B5EF4-FFF2-40B4-BE49-F238E27FC236}">
                <a16:creationId xmlns:a16="http://schemas.microsoft.com/office/drawing/2014/main" id="{BEA79301-D3B2-6E4B-A31B-8687F73B5BDF}"/>
              </a:ext>
            </a:extLst>
          </p:cNvPr>
          <p:cNvSpPr/>
          <p:nvPr/>
        </p:nvSpPr>
        <p:spPr>
          <a:xfrm>
            <a:off x="6463297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6" name="Freeform 32">
            <a:extLst>
              <a:ext uri="{FF2B5EF4-FFF2-40B4-BE49-F238E27FC236}">
                <a16:creationId xmlns:a16="http://schemas.microsoft.com/office/drawing/2014/main" id="{D80F61C5-F56D-934F-8783-D1BA8A084D6F}"/>
              </a:ext>
            </a:extLst>
          </p:cNvPr>
          <p:cNvSpPr/>
          <p:nvPr/>
        </p:nvSpPr>
        <p:spPr>
          <a:xfrm>
            <a:off x="645032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3124F6-EADD-9349-B640-684BDD7F2B6B}"/>
              </a:ext>
            </a:extLst>
          </p:cNvPr>
          <p:cNvSpPr txBox="1"/>
          <p:nvPr/>
        </p:nvSpPr>
        <p:spPr>
          <a:xfrm>
            <a:off x="661418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158" name="Rectangle 74">
            <a:extLst>
              <a:ext uri="{FF2B5EF4-FFF2-40B4-BE49-F238E27FC236}">
                <a16:creationId xmlns:a16="http://schemas.microsoft.com/office/drawing/2014/main" id="{3A9543B3-49BD-6F47-83BC-39BA4EE2B049}"/>
              </a:ext>
            </a:extLst>
          </p:cNvPr>
          <p:cNvSpPr/>
          <p:nvPr/>
        </p:nvSpPr>
        <p:spPr>
          <a:xfrm>
            <a:off x="74514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9" name="Freeform 32">
            <a:extLst>
              <a:ext uri="{FF2B5EF4-FFF2-40B4-BE49-F238E27FC236}">
                <a16:creationId xmlns:a16="http://schemas.microsoft.com/office/drawing/2014/main" id="{62A3A012-4702-9B47-A963-35FB82996CDE}"/>
              </a:ext>
            </a:extLst>
          </p:cNvPr>
          <p:cNvSpPr/>
          <p:nvPr/>
        </p:nvSpPr>
        <p:spPr>
          <a:xfrm>
            <a:off x="743847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B6E0109-FA11-7E4E-89C0-FA91771288F5}"/>
              </a:ext>
            </a:extLst>
          </p:cNvPr>
          <p:cNvSpPr txBox="1"/>
          <p:nvPr/>
        </p:nvSpPr>
        <p:spPr>
          <a:xfrm>
            <a:off x="76023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E02CFB3-F95A-E94F-A8A4-5F8DD590C953}"/>
              </a:ext>
            </a:extLst>
          </p:cNvPr>
          <p:cNvSpPr txBox="1"/>
          <p:nvPr/>
        </p:nvSpPr>
        <p:spPr>
          <a:xfrm>
            <a:off x="450888" y="5104016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99D2401-C443-2749-853A-D688A46063EA}"/>
              </a:ext>
            </a:extLst>
          </p:cNvPr>
          <p:cNvSpPr txBox="1"/>
          <p:nvPr/>
        </p:nvSpPr>
        <p:spPr>
          <a:xfrm>
            <a:off x="1005330" y="5104016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9C34146-B67B-6841-9A11-61EC63735528}"/>
              </a:ext>
            </a:extLst>
          </p:cNvPr>
          <p:cNvSpPr txBox="1"/>
          <p:nvPr/>
        </p:nvSpPr>
        <p:spPr>
          <a:xfrm>
            <a:off x="731637" y="4596539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164" name="Straight Arrow Connector 78">
            <a:extLst>
              <a:ext uri="{FF2B5EF4-FFF2-40B4-BE49-F238E27FC236}">
                <a16:creationId xmlns:a16="http://schemas.microsoft.com/office/drawing/2014/main" id="{214DDE3D-63AC-D04D-8629-CE2C4D5EEF04}"/>
              </a:ext>
            </a:extLst>
          </p:cNvPr>
          <p:cNvCxnSpPr/>
          <p:nvPr/>
        </p:nvCxnSpPr>
        <p:spPr>
          <a:xfrm>
            <a:off x="421033" y="6064134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65" name="그룹 91">
            <a:extLst>
              <a:ext uri="{FF2B5EF4-FFF2-40B4-BE49-F238E27FC236}">
                <a16:creationId xmlns:a16="http://schemas.microsoft.com/office/drawing/2014/main" id="{246EF645-37CE-B541-AFF7-CE2F8EA85C33}"/>
              </a:ext>
            </a:extLst>
          </p:cNvPr>
          <p:cNvGrpSpPr/>
          <p:nvPr/>
        </p:nvGrpSpPr>
        <p:grpSpPr>
          <a:xfrm>
            <a:off x="8184183" y="6070808"/>
            <a:ext cx="798201" cy="374070"/>
            <a:chOff x="4245096" y="1892159"/>
            <a:chExt cx="616396" cy="277818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7CB3D612-4540-8744-A3F7-4AFF994E76D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05328B7C-C645-4C4A-8E47-62CD1164BB6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3" name="직선 화살표 연결선 451">
            <a:extLst>
              <a:ext uri="{FF2B5EF4-FFF2-40B4-BE49-F238E27FC236}">
                <a16:creationId xmlns:a16="http://schemas.microsoft.com/office/drawing/2014/main" id="{02F8604D-433A-3640-AB8C-39C94F5A525E}"/>
              </a:ext>
            </a:extLst>
          </p:cNvPr>
          <p:cNvCxnSpPr>
            <a:cxnSpLocks/>
            <a:stCxn id="125" idx="0"/>
            <a:endCxn id="163" idx="2"/>
          </p:cNvCxnSpPr>
          <p:nvPr/>
        </p:nvCxnSpPr>
        <p:spPr>
          <a:xfrm flipV="1">
            <a:off x="970381" y="4817817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174" name="그룹 103">
            <a:extLst>
              <a:ext uri="{FF2B5EF4-FFF2-40B4-BE49-F238E27FC236}">
                <a16:creationId xmlns:a16="http://schemas.microsoft.com/office/drawing/2014/main" id="{A6226201-D352-2448-B58D-2E1A475362D8}"/>
              </a:ext>
            </a:extLst>
          </p:cNvPr>
          <p:cNvGrpSpPr/>
          <p:nvPr/>
        </p:nvGrpSpPr>
        <p:grpSpPr>
          <a:xfrm>
            <a:off x="1075309" y="4454160"/>
            <a:ext cx="798201" cy="374070"/>
            <a:chOff x="4245096" y="1892159"/>
            <a:chExt cx="616396" cy="277818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E4C63EC-E930-D746-8C2C-4EDE13F6CB8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4B29D75-14CF-7F4F-B9E6-B044FD48754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7" name="그룹 106">
            <a:extLst>
              <a:ext uri="{FF2B5EF4-FFF2-40B4-BE49-F238E27FC236}">
                <a16:creationId xmlns:a16="http://schemas.microsoft.com/office/drawing/2014/main" id="{20F55A7B-EC37-FA42-BE00-A092EF4CCB38}"/>
              </a:ext>
            </a:extLst>
          </p:cNvPr>
          <p:cNvGrpSpPr/>
          <p:nvPr/>
        </p:nvGrpSpPr>
        <p:grpSpPr>
          <a:xfrm>
            <a:off x="2024330" y="4454160"/>
            <a:ext cx="798201" cy="374070"/>
            <a:chOff x="4245096" y="1892159"/>
            <a:chExt cx="616396" cy="277818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0BFC049C-70B8-A248-91DD-98D87E22B239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1544848-73E7-3048-843A-F34E6CA87CBA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그룹 109">
            <a:extLst>
              <a:ext uri="{FF2B5EF4-FFF2-40B4-BE49-F238E27FC236}">
                <a16:creationId xmlns:a16="http://schemas.microsoft.com/office/drawing/2014/main" id="{ABF21898-CAA3-274C-B70B-9772A2AB22B8}"/>
              </a:ext>
            </a:extLst>
          </p:cNvPr>
          <p:cNvGrpSpPr/>
          <p:nvPr/>
        </p:nvGrpSpPr>
        <p:grpSpPr>
          <a:xfrm>
            <a:off x="3010288" y="4454160"/>
            <a:ext cx="798201" cy="374070"/>
            <a:chOff x="4245096" y="1892159"/>
            <a:chExt cx="616396" cy="277818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7E8DF0D-73D3-CF4B-8395-F1293DD91F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51E3F0DE-DE78-8A4A-B2F4-898B0EE15AB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그룹 112">
            <a:extLst>
              <a:ext uri="{FF2B5EF4-FFF2-40B4-BE49-F238E27FC236}">
                <a16:creationId xmlns:a16="http://schemas.microsoft.com/office/drawing/2014/main" id="{414DADB6-B991-184E-B554-912470428E83}"/>
              </a:ext>
            </a:extLst>
          </p:cNvPr>
          <p:cNvGrpSpPr/>
          <p:nvPr/>
        </p:nvGrpSpPr>
        <p:grpSpPr>
          <a:xfrm>
            <a:off x="3989108" y="4454160"/>
            <a:ext cx="798201" cy="374070"/>
            <a:chOff x="4245096" y="1892159"/>
            <a:chExt cx="616396" cy="277818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450AB1C-9E4A-6342-8EAB-D3AFE8F8505A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2784A24-5F21-1B4C-BD7D-A2CC88A6653A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6" name="그룹 115">
            <a:extLst>
              <a:ext uri="{FF2B5EF4-FFF2-40B4-BE49-F238E27FC236}">
                <a16:creationId xmlns:a16="http://schemas.microsoft.com/office/drawing/2014/main" id="{4DD64A0A-27B5-7546-812B-03A73D92DB78}"/>
              </a:ext>
            </a:extLst>
          </p:cNvPr>
          <p:cNvGrpSpPr/>
          <p:nvPr/>
        </p:nvGrpSpPr>
        <p:grpSpPr>
          <a:xfrm>
            <a:off x="4927501" y="4454160"/>
            <a:ext cx="798201" cy="374070"/>
            <a:chOff x="4245096" y="1892159"/>
            <a:chExt cx="616396" cy="277818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9093D4B-B017-FE4F-951E-6A8AE6AA902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8C9177F2-0679-DC4D-917E-9F2B903D0C16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9" name="그룹 118">
            <a:extLst>
              <a:ext uri="{FF2B5EF4-FFF2-40B4-BE49-F238E27FC236}">
                <a16:creationId xmlns:a16="http://schemas.microsoft.com/office/drawing/2014/main" id="{9CE1A33B-FF43-F248-AE5E-194DA60033D0}"/>
              </a:ext>
            </a:extLst>
          </p:cNvPr>
          <p:cNvGrpSpPr/>
          <p:nvPr/>
        </p:nvGrpSpPr>
        <p:grpSpPr>
          <a:xfrm>
            <a:off x="5886336" y="4454160"/>
            <a:ext cx="798201" cy="374070"/>
            <a:chOff x="4245096" y="1892159"/>
            <a:chExt cx="616396" cy="277818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E43F880-9E5A-DD41-9397-674592597A80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8D1F77D-346A-E940-A6AC-B850FC25D375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2" name="그룹 121">
            <a:extLst>
              <a:ext uri="{FF2B5EF4-FFF2-40B4-BE49-F238E27FC236}">
                <a16:creationId xmlns:a16="http://schemas.microsoft.com/office/drawing/2014/main" id="{EE2D152F-BA10-724E-90A2-340DEAD84AF5}"/>
              </a:ext>
            </a:extLst>
          </p:cNvPr>
          <p:cNvGrpSpPr/>
          <p:nvPr/>
        </p:nvGrpSpPr>
        <p:grpSpPr>
          <a:xfrm>
            <a:off x="6849742" y="4454160"/>
            <a:ext cx="798201" cy="374070"/>
            <a:chOff x="4245096" y="1892159"/>
            <a:chExt cx="616396" cy="277818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0D5DCC45-956A-EA4E-934B-9B0EF286503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5D8ED21F-DCFF-6549-9CE0-6BE528D65EC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094643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- MLC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855535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08834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419600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60976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636168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23" name="직선 연결선 22">
            <a:extLst>
              <a:ext uri="{FF2B5EF4-FFF2-40B4-BE49-F238E27FC236}">
                <a16:creationId xmlns:a16="http://schemas.microsoft.com/office/drawing/2014/main" id="{6FD53AF2-D6E1-494D-B47D-76A9E20332A0}"/>
              </a:ext>
            </a:extLst>
          </p:cNvPr>
          <p:cNvCxnSpPr/>
          <p:nvPr/>
        </p:nvCxnSpPr>
        <p:spPr>
          <a:xfrm>
            <a:off x="4830431" y="6429911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24" name="Rectangle 60">
            <a:extLst>
              <a:ext uri="{FF2B5EF4-FFF2-40B4-BE49-F238E27FC236}">
                <a16:creationId xmlns:a16="http://schemas.microsoft.com/office/drawing/2014/main" id="{D4C39F13-A3CB-6946-BC4C-2A314AFCBF4C}"/>
              </a:ext>
            </a:extLst>
          </p:cNvPr>
          <p:cNvSpPr/>
          <p:nvPr/>
        </p:nvSpPr>
        <p:spPr>
          <a:xfrm rot="16200000">
            <a:off x="-315881" y="5419718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5" name="Rectangle 74">
            <a:extLst>
              <a:ext uri="{FF2B5EF4-FFF2-40B4-BE49-F238E27FC236}">
                <a16:creationId xmlns:a16="http://schemas.microsoft.com/office/drawing/2014/main" id="{D967EB4E-A905-DC46-B27A-A358C57FFD51}"/>
              </a:ext>
            </a:extLst>
          </p:cNvPr>
          <p:cNvSpPr/>
          <p:nvPr/>
        </p:nvSpPr>
        <p:spPr>
          <a:xfrm>
            <a:off x="636957" y="5372018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6" name="Freeform 32">
            <a:extLst>
              <a:ext uri="{FF2B5EF4-FFF2-40B4-BE49-F238E27FC236}">
                <a16:creationId xmlns:a16="http://schemas.microsoft.com/office/drawing/2014/main" id="{3426A48A-DF98-BF45-92CB-8736CD0DEAD7}"/>
              </a:ext>
            </a:extLst>
          </p:cNvPr>
          <p:cNvSpPr/>
          <p:nvPr/>
        </p:nvSpPr>
        <p:spPr>
          <a:xfrm>
            <a:off x="62398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2EF84D2-95AC-A843-A07B-1A1758D782E6}"/>
              </a:ext>
            </a:extLst>
          </p:cNvPr>
          <p:cNvSpPr txBox="1"/>
          <p:nvPr/>
        </p:nvSpPr>
        <p:spPr>
          <a:xfrm>
            <a:off x="78784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29" name="Rectangle 74">
            <a:extLst>
              <a:ext uri="{FF2B5EF4-FFF2-40B4-BE49-F238E27FC236}">
                <a16:creationId xmlns:a16="http://schemas.microsoft.com/office/drawing/2014/main" id="{FE412383-46C1-7749-A3AA-114C9D19016B}"/>
              </a:ext>
            </a:extLst>
          </p:cNvPr>
          <p:cNvSpPr/>
          <p:nvPr/>
        </p:nvSpPr>
        <p:spPr>
          <a:xfrm>
            <a:off x="162510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0" name="Freeform 32">
            <a:extLst>
              <a:ext uri="{FF2B5EF4-FFF2-40B4-BE49-F238E27FC236}">
                <a16:creationId xmlns:a16="http://schemas.microsoft.com/office/drawing/2014/main" id="{4869F821-F389-0E4A-8A36-D1F4B4A29003}"/>
              </a:ext>
            </a:extLst>
          </p:cNvPr>
          <p:cNvSpPr/>
          <p:nvPr/>
        </p:nvSpPr>
        <p:spPr>
          <a:xfrm>
            <a:off x="1612139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BB0F096-DE85-2E47-BD73-60E3B7788F48}"/>
              </a:ext>
            </a:extLst>
          </p:cNvPr>
          <p:cNvSpPr txBox="1"/>
          <p:nvPr/>
        </p:nvSpPr>
        <p:spPr>
          <a:xfrm>
            <a:off x="177599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132" name="Rectangle 74">
            <a:extLst>
              <a:ext uri="{FF2B5EF4-FFF2-40B4-BE49-F238E27FC236}">
                <a16:creationId xmlns:a16="http://schemas.microsoft.com/office/drawing/2014/main" id="{6779E75E-CA27-B34E-BEC9-1B8497F4B5B7}"/>
              </a:ext>
            </a:extLst>
          </p:cNvPr>
          <p:cNvSpPr/>
          <p:nvPr/>
        </p:nvSpPr>
        <p:spPr>
          <a:xfrm>
            <a:off x="261325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3" name="Freeform 32">
            <a:extLst>
              <a:ext uri="{FF2B5EF4-FFF2-40B4-BE49-F238E27FC236}">
                <a16:creationId xmlns:a16="http://schemas.microsoft.com/office/drawing/2014/main" id="{F2419E61-CE0F-0641-998D-8BED15E44E25}"/>
              </a:ext>
            </a:extLst>
          </p:cNvPr>
          <p:cNvSpPr/>
          <p:nvPr/>
        </p:nvSpPr>
        <p:spPr>
          <a:xfrm>
            <a:off x="2600288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EEC2F8A-B884-4E43-A46F-DF818B2FA521}"/>
              </a:ext>
            </a:extLst>
          </p:cNvPr>
          <p:cNvSpPr txBox="1"/>
          <p:nvPr/>
        </p:nvSpPr>
        <p:spPr>
          <a:xfrm>
            <a:off x="276414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135" name="Rectangle 74">
            <a:extLst>
              <a:ext uri="{FF2B5EF4-FFF2-40B4-BE49-F238E27FC236}">
                <a16:creationId xmlns:a16="http://schemas.microsoft.com/office/drawing/2014/main" id="{7FA7B060-3B60-8248-A695-4E4F122ED18E}"/>
              </a:ext>
            </a:extLst>
          </p:cNvPr>
          <p:cNvSpPr/>
          <p:nvPr/>
        </p:nvSpPr>
        <p:spPr>
          <a:xfrm>
            <a:off x="3601409" y="5340484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6" name="Freeform 32">
            <a:extLst>
              <a:ext uri="{FF2B5EF4-FFF2-40B4-BE49-F238E27FC236}">
                <a16:creationId xmlns:a16="http://schemas.microsoft.com/office/drawing/2014/main" id="{226ABB54-B91A-6B4F-A5FA-C4027B8903FD}"/>
              </a:ext>
            </a:extLst>
          </p:cNvPr>
          <p:cNvSpPr/>
          <p:nvPr/>
        </p:nvSpPr>
        <p:spPr>
          <a:xfrm>
            <a:off x="358843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4A149C7-650D-4A47-8869-C019D1C77938}"/>
              </a:ext>
            </a:extLst>
          </p:cNvPr>
          <p:cNvSpPr txBox="1"/>
          <p:nvPr/>
        </p:nvSpPr>
        <p:spPr>
          <a:xfrm>
            <a:off x="3752291" y="5654241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138" name="Rectangle 74">
            <a:extLst>
              <a:ext uri="{FF2B5EF4-FFF2-40B4-BE49-F238E27FC236}">
                <a16:creationId xmlns:a16="http://schemas.microsoft.com/office/drawing/2014/main" id="{D1A4C626-571C-FC40-9CB6-D60464346323}"/>
              </a:ext>
            </a:extLst>
          </p:cNvPr>
          <p:cNvSpPr/>
          <p:nvPr/>
        </p:nvSpPr>
        <p:spPr>
          <a:xfrm>
            <a:off x="447383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9" name="Freeform 32">
            <a:extLst>
              <a:ext uri="{FF2B5EF4-FFF2-40B4-BE49-F238E27FC236}">
                <a16:creationId xmlns:a16="http://schemas.microsoft.com/office/drawing/2014/main" id="{85B9144F-57CA-F844-B7C3-CC5DB58421E6}"/>
              </a:ext>
            </a:extLst>
          </p:cNvPr>
          <p:cNvSpPr/>
          <p:nvPr/>
        </p:nvSpPr>
        <p:spPr>
          <a:xfrm>
            <a:off x="447402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40A2DB-60CF-754A-A1EF-AE19378E9C47}"/>
              </a:ext>
            </a:extLst>
          </p:cNvPr>
          <p:cNvSpPr txBox="1"/>
          <p:nvPr/>
        </p:nvSpPr>
        <p:spPr>
          <a:xfrm>
            <a:off x="4637878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141" name="Straight Arrow Connector 59">
            <a:extLst>
              <a:ext uri="{FF2B5EF4-FFF2-40B4-BE49-F238E27FC236}">
                <a16:creationId xmlns:a16="http://schemas.microsoft.com/office/drawing/2014/main" id="{6085AEEE-8E84-F844-8645-A8AE01A4D9FD}"/>
              </a:ext>
            </a:extLst>
          </p:cNvPr>
          <p:cNvCxnSpPr>
            <a:cxnSpLocks/>
          </p:cNvCxnSpPr>
          <p:nvPr/>
        </p:nvCxnSpPr>
        <p:spPr>
          <a:xfrm flipV="1">
            <a:off x="428877" y="4445088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143" name="Straight Connector 62">
            <a:extLst>
              <a:ext uri="{FF2B5EF4-FFF2-40B4-BE49-F238E27FC236}">
                <a16:creationId xmlns:a16="http://schemas.microsoft.com/office/drawing/2014/main" id="{26F21DFD-E080-2448-9CAB-63555B6914E2}"/>
              </a:ext>
            </a:extLst>
          </p:cNvPr>
          <p:cNvCxnSpPr/>
          <p:nvPr/>
        </p:nvCxnSpPr>
        <p:spPr>
          <a:xfrm flipH="1">
            <a:off x="141738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6" name="Straight Connector 65">
            <a:extLst>
              <a:ext uri="{FF2B5EF4-FFF2-40B4-BE49-F238E27FC236}">
                <a16:creationId xmlns:a16="http://schemas.microsoft.com/office/drawing/2014/main" id="{C9573C86-CC67-AB44-8AF1-5A00D71DBDCF}"/>
              </a:ext>
            </a:extLst>
          </p:cNvPr>
          <p:cNvCxnSpPr/>
          <p:nvPr/>
        </p:nvCxnSpPr>
        <p:spPr>
          <a:xfrm flipH="1">
            <a:off x="2388940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47" name="Straight Connector 68">
            <a:extLst>
              <a:ext uri="{FF2B5EF4-FFF2-40B4-BE49-F238E27FC236}">
                <a16:creationId xmlns:a16="http://schemas.microsoft.com/office/drawing/2014/main" id="{13EA1B35-4630-0043-AAAE-3B7CDBA765AC}"/>
              </a:ext>
            </a:extLst>
          </p:cNvPr>
          <p:cNvCxnSpPr/>
          <p:nvPr/>
        </p:nvCxnSpPr>
        <p:spPr>
          <a:xfrm flipH="1">
            <a:off x="336049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8" name="Straight Connector 68">
            <a:extLst>
              <a:ext uri="{FF2B5EF4-FFF2-40B4-BE49-F238E27FC236}">
                <a16:creationId xmlns:a16="http://schemas.microsoft.com/office/drawing/2014/main" id="{161E65B7-1D6A-2F47-B6F1-33C00177D94E}"/>
              </a:ext>
            </a:extLst>
          </p:cNvPr>
          <p:cNvCxnSpPr/>
          <p:nvPr/>
        </p:nvCxnSpPr>
        <p:spPr>
          <a:xfrm flipH="1">
            <a:off x="4335353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49" name="Straight Connector 62">
            <a:extLst>
              <a:ext uri="{FF2B5EF4-FFF2-40B4-BE49-F238E27FC236}">
                <a16:creationId xmlns:a16="http://schemas.microsoft.com/office/drawing/2014/main" id="{00D23623-3209-EE40-AFE7-694E7BB9223B}"/>
              </a:ext>
            </a:extLst>
          </p:cNvPr>
          <p:cNvCxnSpPr/>
          <p:nvPr/>
        </p:nvCxnSpPr>
        <p:spPr>
          <a:xfrm flipH="1">
            <a:off x="5267419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50" name="Straight Connector 65">
            <a:extLst>
              <a:ext uri="{FF2B5EF4-FFF2-40B4-BE49-F238E27FC236}">
                <a16:creationId xmlns:a16="http://schemas.microsoft.com/office/drawing/2014/main" id="{E7643646-43AE-3240-9C8B-93E1E3DAF84B}"/>
              </a:ext>
            </a:extLst>
          </p:cNvPr>
          <p:cNvCxnSpPr/>
          <p:nvPr/>
        </p:nvCxnSpPr>
        <p:spPr>
          <a:xfrm flipH="1">
            <a:off x="6238978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51" name="Straight Connector 68">
            <a:extLst>
              <a:ext uri="{FF2B5EF4-FFF2-40B4-BE49-F238E27FC236}">
                <a16:creationId xmlns:a16="http://schemas.microsoft.com/office/drawing/2014/main" id="{C42FAFDF-BA0F-C046-A378-AFC39AC0365C}"/>
              </a:ext>
            </a:extLst>
          </p:cNvPr>
          <p:cNvCxnSpPr/>
          <p:nvPr/>
        </p:nvCxnSpPr>
        <p:spPr>
          <a:xfrm flipH="1">
            <a:off x="721053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152" name="Rectangle 74">
            <a:extLst>
              <a:ext uri="{FF2B5EF4-FFF2-40B4-BE49-F238E27FC236}">
                <a16:creationId xmlns:a16="http://schemas.microsoft.com/office/drawing/2014/main" id="{CC68E110-7685-D747-BF35-D521C589232B}"/>
              </a:ext>
            </a:extLst>
          </p:cNvPr>
          <p:cNvSpPr/>
          <p:nvPr/>
        </p:nvSpPr>
        <p:spPr>
          <a:xfrm>
            <a:off x="54751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3" name="Freeform 32">
            <a:extLst>
              <a:ext uri="{FF2B5EF4-FFF2-40B4-BE49-F238E27FC236}">
                <a16:creationId xmlns:a16="http://schemas.microsoft.com/office/drawing/2014/main" id="{3A9B75F7-2015-E04E-84B3-3B328E35C680}"/>
              </a:ext>
            </a:extLst>
          </p:cNvPr>
          <p:cNvSpPr/>
          <p:nvPr/>
        </p:nvSpPr>
        <p:spPr>
          <a:xfrm>
            <a:off x="546217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7A1BD11-DA66-7242-867B-C837A1E6212B}"/>
              </a:ext>
            </a:extLst>
          </p:cNvPr>
          <p:cNvSpPr txBox="1"/>
          <p:nvPr/>
        </p:nvSpPr>
        <p:spPr>
          <a:xfrm>
            <a:off x="56260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155" name="Rectangle 74">
            <a:extLst>
              <a:ext uri="{FF2B5EF4-FFF2-40B4-BE49-F238E27FC236}">
                <a16:creationId xmlns:a16="http://schemas.microsoft.com/office/drawing/2014/main" id="{BEA79301-D3B2-6E4B-A31B-8687F73B5BDF}"/>
              </a:ext>
            </a:extLst>
          </p:cNvPr>
          <p:cNvSpPr/>
          <p:nvPr/>
        </p:nvSpPr>
        <p:spPr>
          <a:xfrm>
            <a:off x="6463297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6" name="Freeform 32">
            <a:extLst>
              <a:ext uri="{FF2B5EF4-FFF2-40B4-BE49-F238E27FC236}">
                <a16:creationId xmlns:a16="http://schemas.microsoft.com/office/drawing/2014/main" id="{D80F61C5-F56D-934F-8783-D1BA8A084D6F}"/>
              </a:ext>
            </a:extLst>
          </p:cNvPr>
          <p:cNvSpPr/>
          <p:nvPr/>
        </p:nvSpPr>
        <p:spPr>
          <a:xfrm>
            <a:off x="645032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3124F6-EADD-9349-B640-684BDD7F2B6B}"/>
              </a:ext>
            </a:extLst>
          </p:cNvPr>
          <p:cNvSpPr txBox="1"/>
          <p:nvPr/>
        </p:nvSpPr>
        <p:spPr>
          <a:xfrm>
            <a:off x="661418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158" name="Rectangle 74">
            <a:extLst>
              <a:ext uri="{FF2B5EF4-FFF2-40B4-BE49-F238E27FC236}">
                <a16:creationId xmlns:a16="http://schemas.microsoft.com/office/drawing/2014/main" id="{3A9543B3-49BD-6F47-83BC-39BA4EE2B049}"/>
              </a:ext>
            </a:extLst>
          </p:cNvPr>
          <p:cNvSpPr/>
          <p:nvPr/>
        </p:nvSpPr>
        <p:spPr>
          <a:xfrm>
            <a:off x="74514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9" name="Freeform 32">
            <a:extLst>
              <a:ext uri="{FF2B5EF4-FFF2-40B4-BE49-F238E27FC236}">
                <a16:creationId xmlns:a16="http://schemas.microsoft.com/office/drawing/2014/main" id="{62A3A012-4702-9B47-A963-35FB82996CDE}"/>
              </a:ext>
            </a:extLst>
          </p:cNvPr>
          <p:cNvSpPr/>
          <p:nvPr/>
        </p:nvSpPr>
        <p:spPr>
          <a:xfrm>
            <a:off x="743847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B6E0109-FA11-7E4E-89C0-FA91771288F5}"/>
              </a:ext>
            </a:extLst>
          </p:cNvPr>
          <p:cNvSpPr txBox="1"/>
          <p:nvPr/>
        </p:nvSpPr>
        <p:spPr>
          <a:xfrm>
            <a:off x="76023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E02CFB3-F95A-E94F-A8A4-5F8DD590C953}"/>
              </a:ext>
            </a:extLst>
          </p:cNvPr>
          <p:cNvSpPr txBox="1"/>
          <p:nvPr/>
        </p:nvSpPr>
        <p:spPr>
          <a:xfrm>
            <a:off x="450888" y="5104016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99D2401-C443-2749-853A-D688A46063EA}"/>
              </a:ext>
            </a:extLst>
          </p:cNvPr>
          <p:cNvSpPr txBox="1"/>
          <p:nvPr/>
        </p:nvSpPr>
        <p:spPr>
          <a:xfrm>
            <a:off x="1005330" y="5104016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9C34146-B67B-6841-9A11-61EC63735528}"/>
              </a:ext>
            </a:extLst>
          </p:cNvPr>
          <p:cNvSpPr txBox="1"/>
          <p:nvPr/>
        </p:nvSpPr>
        <p:spPr>
          <a:xfrm>
            <a:off x="731637" y="4596539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164" name="Straight Arrow Connector 78">
            <a:extLst>
              <a:ext uri="{FF2B5EF4-FFF2-40B4-BE49-F238E27FC236}">
                <a16:creationId xmlns:a16="http://schemas.microsoft.com/office/drawing/2014/main" id="{214DDE3D-63AC-D04D-8629-CE2C4D5EEF04}"/>
              </a:ext>
            </a:extLst>
          </p:cNvPr>
          <p:cNvCxnSpPr/>
          <p:nvPr/>
        </p:nvCxnSpPr>
        <p:spPr>
          <a:xfrm>
            <a:off x="421033" y="6064134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65" name="그룹 91">
            <a:extLst>
              <a:ext uri="{FF2B5EF4-FFF2-40B4-BE49-F238E27FC236}">
                <a16:creationId xmlns:a16="http://schemas.microsoft.com/office/drawing/2014/main" id="{246EF645-37CE-B541-AFF7-CE2F8EA85C33}"/>
              </a:ext>
            </a:extLst>
          </p:cNvPr>
          <p:cNvGrpSpPr/>
          <p:nvPr/>
        </p:nvGrpSpPr>
        <p:grpSpPr>
          <a:xfrm>
            <a:off x="8184183" y="6070808"/>
            <a:ext cx="798201" cy="374070"/>
            <a:chOff x="4245096" y="1892159"/>
            <a:chExt cx="616396" cy="277818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7CB3D612-4540-8744-A3F7-4AFF994E76D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05328B7C-C645-4C4A-8E47-62CD1164BB6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3" name="직선 화살표 연결선 451">
            <a:extLst>
              <a:ext uri="{FF2B5EF4-FFF2-40B4-BE49-F238E27FC236}">
                <a16:creationId xmlns:a16="http://schemas.microsoft.com/office/drawing/2014/main" id="{02F8604D-433A-3640-AB8C-39C94F5A525E}"/>
              </a:ext>
            </a:extLst>
          </p:cNvPr>
          <p:cNvCxnSpPr>
            <a:cxnSpLocks/>
            <a:stCxn id="125" idx="0"/>
            <a:endCxn id="163" idx="2"/>
          </p:cNvCxnSpPr>
          <p:nvPr/>
        </p:nvCxnSpPr>
        <p:spPr>
          <a:xfrm flipV="1">
            <a:off x="970381" y="4817817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174" name="그룹 103">
            <a:extLst>
              <a:ext uri="{FF2B5EF4-FFF2-40B4-BE49-F238E27FC236}">
                <a16:creationId xmlns:a16="http://schemas.microsoft.com/office/drawing/2014/main" id="{A6226201-D352-2448-B58D-2E1A475362D8}"/>
              </a:ext>
            </a:extLst>
          </p:cNvPr>
          <p:cNvGrpSpPr/>
          <p:nvPr/>
        </p:nvGrpSpPr>
        <p:grpSpPr>
          <a:xfrm>
            <a:off x="1075309" y="4454160"/>
            <a:ext cx="798201" cy="374070"/>
            <a:chOff x="4245096" y="1892159"/>
            <a:chExt cx="616396" cy="277818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E4C63EC-E930-D746-8C2C-4EDE13F6CB8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4B29D75-14CF-7F4F-B9E6-B044FD48754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7" name="그룹 106">
            <a:extLst>
              <a:ext uri="{FF2B5EF4-FFF2-40B4-BE49-F238E27FC236}">
                <a16:creationId xmlns:a16="http://schemas.microsoft.com/office/drawing/2014/main" id="{20F55A7B-EC37-FA42-BE00-A092EF4CCB38}"/>
              </a:ext>
            </a:extLst>
          </p:cNvPr>
          <p:cNvGrpSpPr/>
          <p:nvPr/>
        </p:nvGrpSpPr>
        <p:grpSpPr>
          <a:xfrm>
            <a:off x="2024330" y="4504108"/>
            <a:ext cx="798201" cy="286665"/>
            <a:chOff x="4245096" y="1929253"/>
            <a:chExt cx="616396" cy="212903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0BFC049C-70B8-A248-91DD-98D87E22B239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1544848-73E7-3048-843A-F34E6CA87CB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그룹 109">
            <a:extLst>
              <a:ext uri="{FF2B5EF4-FFF2-40B4-BE49-F238E27FC236}">
                <a16:creationId xmlns:a16="http://schemas.microsoft.com/office/drawing/2014/main" id="{ABF21898-CAA3-274C-B70B-9772A2AB22B8}"/>
              </a:ext>
            </a:extLst>
          </p:cNvPr>
          <p:cNvGrpSpPr/>
          <p:nvPr/>
        </p:nvGrpSpPr>
        <p:grpSpPr>
          <a:xfrm>
            <a:off x="3010288" y="4454160"/>
            <a:ext cx="798201" cy="374070"/>
            <a:chOff x="4245096" y="1892159"/>
            <a:chExt cx="616396" cy="277818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7E8DF0D-73D3-CF4B-8395-F1293DD91F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51E3F0DE-DE78-8A4A-B2F4-898B0EE15AB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그룹 112">
            <a:extLst>
              <a:ext uri="{FF2B5EF4-FFF2-40B4-BE49-F238E27FC236}">
                <a16:creationId xmlns:a16="http://schemas.microsoft.com/office/drawing/2014/main" id="{414DADB6-B991-184E-B554-912470428E83}"/>
              </a:ext>
            </a:extLst>
          </p:cNvPr>
          <p:cNvGrpSpPr/>
          <p:nvPr/>
        </p:nvGrpSpPr>
        <p:grpSpPr>
          <a:xfrm>
            <a:off x="3989108" y="4504108"/>
            <a:ext cx="798201" cy="286665"/>
            <a:chOff x="4245096" y="1929253"/>
            <a:chExt cx="616396" cy="212903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450AB1C-9E4A-6342-8EAB-D3AFE8F8505A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2784A24-5F21-1B4C-BD7D-A2CC88A6653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6" name="그룹 115">
            <a:extLst>
              <a:ext uri="{FF2B5EF4-FFF2-40B4-BE49-F238E27FC236}">
                <a16:creationId xmlns:a16="http://schemas.microsoft.com/office/drawing/2014/main" id="{4DD64A0A-27B5-7546-812B-03A73D92DB78}"/>
              </a:ext>
            </a:extLst>
          </p:cNvPr>
          <p:cNvGrpSpPr/>
          <p:nvPr/>
        </p:nvGrpSpPr>
        <p:grpSpPr>
          <a:xfrm>
            <a:off x="4927501" y="4504108"/>
            <a:ext cx="798201" cy="286665"/>
            <a:chOff x="4245096" y="1929253"/>
            <a:chExt cx="616396" cy="212903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9093D4B-B017-FE4F-951E-6A8AE6AA9027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8C9177F2-0679-DC4D-917E-9F2B903D0C16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9" name="그룹 118">
            <a:extLst>
              <a:ext uri="{FF2B5EF4-FFF2-40B4-BE49-F238E27FC236}">
                <a16:creationId xmlns:a16="http://schemas.microsoft.com/office/drawing/2014/main" id="{9CE1A33B-FF43-F248-AE5E-194DA60033D0}"/>
              </a:ext>
            </a:extLst>
          </p:cNvPr>
          <p:cNvGrpSpPr/>
          <p:nvPr/>
        </p:nvGrpSpPr>
        <p:grpSpPr>
          <a:xfrm>
            <a:off x="5886336" y="4504108"/>
            <a:ext cx="798201" cy="286665"/>
            <a:chOff x="4245096" y="1929253"/>
            <a:chExt cx="616396" cy="212903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E43F880-9E5A-DD41-9397-674592597A80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8D1F77D-346A-E940-A6AC-B850FC25D375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2" name="그룹 121">
            <a:extLst>
              <a:ext uri="{FF2B5EF4-FFF2-40B4-BE49-F238E27FC236}">
                <a16:creationId xmlns:a16="http://schemas.microsoft.com/office/drawing/2014/main" id="{EE2D152F-BA10-724E-90A2-340DEAD84AF5}"/>
              </a:ext>
            </a:extLst>
          </p:cNvPr>
          <p:cNvGrpSpPr/>
          <p:nvPr/>
        </p:nvGrpSpPr>
        <p:grpSpPr>
          <a:xfrm>
            <a:off x="6849742" y="4454160"/>
            <a:ext cx="798201" cy="374070"/>
            <a:chOff x="4245096" y="1892159"/>
            <a:chExt cx="616396" cy="277818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0D5DCC45-956A-EA4E-934B-9B0EF286503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5D8ED21F-DCFF-6549-9CE0-6BE528D65EC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426109A-A615-374E-AC97-E6574E16813F}"/>
              </a:ext>
            </a:extLst>
          </p:cNvPr>
          <p:cNvGrpSpPr/>
          <p:nvPr/>
        </p:nvGrpSpPr>
        <p:grpSpPr>
          <a:xfrm>
            <a:off x="1855536" y="5365668"/>
            <a:ext cx="5044663" cy="288573"/>
            <a:chOff x="1855536" y="5365668"/>
            <a:chExt cx="5044663" cy="28857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B613FE6-B708-504E-AE6A-9A773759CCE8}"/>
                </a:ext>
              </a:extLst>
            </p:cNvPr>
            <p:cNvSpPr/>
            <p:nvPr/>
          </p:nvSpPr>
          <p:spPr bwMode="auto">
            <a:xfrm>
              <a:off x="185553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D0676ED0-6537-964B-AC6E-FBCE30D035C1}"/>
                </a:ext>
              </a:extLst>
            </p:cNvPr>
            <p:cNvSpPr/>
            <p:nvPr/>
          </p:nvSpPr>
          <p:spPr bwMode="auto">
            <a:xfrm>
              <a:off x="2837942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2D25C4CF-5D03-A748-A2A8-DC21B41E41BC}"/>
                </a:ext>
              </a:extLst>
            </p:cNvPr>
            <p:cNvSpPr/>
            <p:nvPr/>
          </p:nvSpPr>
          <p:spPr bwMode="auto">
            <a:xfrm>
              <a:off x="3833075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BCF00B02-6096-FD4F-97DE-00EA44FD3700}"/>
                </a:ext>
              </a:extLst>
            </p:cNvPr>
            <p:cNvSpPr/>
            <p:nvPr/>
          </p:nvSpPr>
          <p:spPr bwMode="auto">
            <a:xfrm>
              <a:off x="4707947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6963B507-CEEC-3A4D-BD40-2694CF95D789}"/>
                </a:ext>
              </a:extLst>
            </p:cNvPr>
            <p:cNvSpPr/>
            <p:nvPr/>
          </p:nvSpPr>
          <p:spPr bwMode="auto">
            <a:xfrm>
              <a:off x="571706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DD1BE7FF-4A6E-3241-8322-78A7BB376807}"/>
                </a:ext>
              </a:extLst>
            </p:cNvPr>
            <p:cNvSpPr/>
            <p:nvPr/>
          </p:nvSpPr>
          <p:spPr bwMode="auto">
            <a:xfrm>
              <a:off x="6693243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5" name="Curved Connector 4">
              <a:extLst>
                <a:ext uri="{FF2B5EF4-FFF2-40B4-BE49-F238E27FC236}">
                  <a16:creationId xmlns:a16="http://schemas.microsoft.com/office/drawing/2014/main" id="{29297297-E5F3-CD48-86B8-5F3FA59EC19E}"/>
                </a:ext>
              </a:extLst>
            </p:cNvPr>
            <p:cNvCxnSpPr>
              <a:stCxn id="3" idx="0"/>
              <a:endCxn id="142" idx="0"/>
            </p:cNvCxnSpPr>
            <p:nvPr/>
          </p:nvCxnSpPr>
          <p:spPr bwMode="auto">
            <a:xfrm rot="5400000" flipH="1" flipV="1">
              <a:off x="2450217" y="4880815"/>
              <a:ext cx="12700" cy="982406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72" name="Curved Connector 171">
              <a:extLst>
                <a:ext uri="{FF2B5EF4-FFF2-40B4-BE49-F238E27FC236}">
                  <a16:creationId xmlns:a16="http://schemas.microsoft.com/office/drawing/2014/main" id="{8CEFF66E-576C-5544-A8B2-A8C6966AC476}"/>
                </a:ext>
              </a:extLst>
            </p:cNvPr>
            <p:cNvCxnSpPr>
              <a:cxnSpLocks/>
              <a:stCxn id="168" idx="0"/>
              <a:endCxn id="169" idx="0"/>
            </p:cNvCxnSpPr>
            <p:nvPr/>
          </p:nvCxnSpPr>
          <p:spPr bwMode="auto">
            <a:xfrm rot="5400000" flipH="1" flipV="1">
              <a:off x="4373989" y="4934582"/>
              <a:ext cx="12700" cy="874872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95" name="Curved Connector 194">
              <a:extLst>
                <a:ext uri="{FF2B5EF4-FFF2-40B4-BE49-F238E27FC236}">
                  <a16:creationId xmlns:a16="http://schemas.microsoft.com/office/drawing/2014/main" id="{64BF0506-9F83-8A43-878B-E822748B7848}"/>
                </a:ext>
              </a:extLst>
            </p:cNvPr>
            <p:cNvCxnSpPr>
              <a:cxnSpLocks/>
              <a:stCxn id="170" idx="0"/>
              <a:endCxn id="171" idx="0"/>
            </p:cNvCxnSpPr>
            <p:nvPr/>
          </p:nvCxnSpPr>
          <p:spPr bwMode="auto">
            <a:xfrm rot="5400000" flipH="1" flipV="1">
              <a:off x="6308632" y="4883930"/>
              <a:ext cx="12700" cy="976177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444559243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- MLC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855535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11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08834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00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419600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01</a:t>
            </a: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60976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01</a:t>
            </a:r>
            <a:endParaRPr lang="en-CH" b="1" baseline="-250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636168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10</a:t>
            </a:r>
          </a:p>
        </p:txBody>
      </p:sp>
      <p:cxnSp>
        <p:nvCxnSpPr>
          <p:cNvPr id="123" name="직선 연결선 22">
            <a:extLst>
              <a:ext uri="{FF2B5EF4-FFF2-40B4-BE49-F238E27FC236}">
                <a16:creationId xmlns:a16="http://schemas.microsoft.com/office/drawing/2014/main" id="{6FD53AF2-D6E1-494D-B47D-76A9E20332A0}"/>
              </a:ext>
            </a:extLst>
          </p:cNvPr>
          <p:cNvCxnSpPr/>
          <p:nvPr/>
        </p:nvCxnSpPr>
        <p:spPr>
          <a:xfrm>
            <a:off x="4830431" y="6429911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24" name="Rectangle 60">
            <a:extLst>
              <a:ext uri="{FF2B5EF4-FFF2-40B4-BE49-F238E27FC236}">
                <a16:creationId xmlns:a16="http://schemas.microsoft.com/office/drawing/2014/main" id="{D4C39F13-A3CB-6946-BC4C-2A314AFCBF4C}"/>
              </a:ext>
            </a:extLst>
          </p:cNvPr>
          <p:cNvSpPr/>
          <p:nvPr/>
        </p:nvSpPr>
        <p:spPr>
          <a:xfrm rot="16200000">
            <a:off x="-315881" y="5419718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5" name="Rectangle 74">
            <a:extLst>
              <a:ext uri="{FF2B5EF4-FFF2-40B4-BE49-F238E27FC236}">
                <a16:creationId xmlns:a16="http://schemas.microsoft.com/office/drawing/2014/main" id="{D967EB4E-A905-DC46-B27A-A358C57FFD51}"/>
              </a:ext>
            </a:extLst>
          </p:cNvPr>
          <p:cNvSpPr/>
          <p:nvPr/>
        </p:nvSpPr>
        <p:spPr>
          <a:xfrm>
            <a:off x="636957" y="5372018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6" name="Freeform 32">
            <a:extLst>
              <a:ext uri="{FF2B5EF4-FFF2-40B4-BE49-F238E27FC236}">
                <a16:creationId xmlns:a16="http://schemas.microsoft.com/office/drawing/2014/main" id="{3426A48A-DF98-BF45-92CB-8736CD0DEAD7}"/>
              </a:ext>
            </a:extLst>
          </p:cNvPr>
          <p:cNvSpPr/>
          <p:nvPr/>
        </p:nvSpPr>
        <p:spPr>
          <a:xfrm>
            <a:off x="62398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2EF84D2-95AC-A843-A07B-1A1758D782E6}"/>
              </a:ext>
            </a:extLst>
          </p:cNvPr>
          <p:cNvSpPr txBox="1"/>
          <p:nvPr/>
        </p:nvSpPr>
        <p:spPr>
          <a:xfrm>
            <a:off x="78784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29" name="Rectangle 74">
            <a:extLst>
              <a:ext uri="{FF2B5EF4-FFF2-40B4-BE49-F238E27FC236}">
                <a16:creationId xmlns:a16="http://schemas.microsoft.com/office/drawing/2014/main" id="{FE412383-46C1-7749-A3AA-114C9D19016B}"/>
              </a:ext>
            </a:extLst>
          </p:cNvPr>
          <p:cNvSpPr/>
          <p:nvPr/>
        </p:nvSpPr>
        <p:spPr>
          <a:xfrm>
            <a:off x="162510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0" name="Freeform 32">
            <a:extLst>
              <a:ext uri="{FF2B5EF4-FFF2-40B4-BE49-F238E27FC236}">
                <a16:creationId xmlns:a16="http://schemas.microsoft.com/office/drawing/2014/main" id="{4869F821-F389-0E4A-8A36-D1F4B4A29003}"/>
              </a:ext>
            </a:extLst>
          </p:cNvPr>
          <p:cNvSpPr/>
          <p:nvPr/>
        </p:nvSpPr>
        <p:spPr>
          <a:xfrm>
            <a:off x="1612139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BB0F096-DE85-2E47-BD73-60E3B7788F48}"/>
              </a:ext>
            </a:extLst>
          </p:cNvPr>
          <p:cNvSpPr txBox="1"/>
          <p:nvPr/>
        </p:nvSpPr>
        <p:spPr>
          <a:xfrm>
            <a:off x="177599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132" name="Rectangle 74">
            <a:extLst>
              <a:ext uri="{FF2B5EF4-FFF2-40B4-BE49-F238E27FC236}">
                <a16:creationId xmlns:a16="http://schemas.microsoft.com/office/drawing/2014/main" id="{6779E75E-CA27-B34E-BEC9-1B8497F4B5B7}"/>
              </a:ext>
            </a:extLst>
          </p:cNvPr>
          <p:cNvSpPr/>
          <p:nvPr/>
        </p:nvSpPr>
        <p:spPr>
          <a:xfrm>
            <a:off x="261325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3" name="Freeform 32">
            <a:extLst>
              <a:ext uri="{FF2B5EF4-FFF2-40B4-BE49-F238E27FC236}">
                <a16:creationId xmlns:a16="http://schemas.microsoft.com/office/drawing/2014/main" id="{F2419E61-CE0F-0641-998D-8BED15E44E25}"/>
              </a:ext>
            </a:extLst>
          </p:cNvPr>
          <p:cNvSpPr/>
          <p:nvPr/>
        </p:nvSpPr>
        <p:spPr>
          <a:xfrm>
            <a:off x="2600288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EEC2F8A-B884-4E43-A46F-DF818B2FA521}"/>
              </a:ext>
            </a:extLst>
          </p:cNvPr>
          <p:cNvSpPr txBox="1"/>
          <p:nvPr/>
        </p:nvSpPr>
        <p:spPr>
          <a:xfrm>
            <a:off x="276414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135" name="Rectangle 74">
            <a:extLst>
              <a:ext uri="{FF2B5EF4-FFF2-40B4-BE49-F238E27FC236}">
                <a16:creationId xmlns:a16="http://schemas.microsoft.com/office/drawing/2014/main" id="{7FA7B060-3B60-8248-A695-4E4F122ED18E}"/>
              </a:ext>
            </a:extLst>
          </p:cNvPr>
          <p:cNvSpPr/>
          <p:nvPr/>
        </p:nvSpPr>
        <p:spPr>
          <a:xfrm>
            <a:off x="3601409" y="5340484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6" name="Freeform 32">
            <a:extLst>
              <a:ext uri="{FF2B5EF4-FFF2-40B4-BE49-F238E27FC236}">
                <a16:creationId xmlns:a16="http://schemas.microsoft.com/office/drawing/2014/main" id="{226ABB54-B91A-6B4F-A5FA-C4027B8903FD}"/>
              </a:ext>
            </a:extLst>
          </p:cNvPr>
          <p:cNvSpPr/>
          <p:nvPr/>
        </p:nvSpPr>
        <p:spPr>
          <a:xfrm>
            <a:off x="358843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4A149C7-650D-4A47-8869-C019D1C77938}"/>
              </a:ext>
            </a:extLst>
          </p:cNvPr>
          <p:cNvSpPr txBox="1"/>
          <p:nvPr/>
        </p:nvSpPr>
        <p:spPr>
          <a:xfrm>
            <a:off x="3752291" y="5654241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138" name="Rectangle 74">
            <a:extLst>
              <a:ext uri="{FF2B5EF4-FFF2-40B4-BE49-F238E27FC236}">
                <a16:creationId xmlns:a16="http://schemas.microsoft.com/office/drawing/2014/main" id="{D1A4C626-571C-FC40-9CB6-D60464346323}"/>
              </a:ext>
            </a:extLst>
          </p:cNvPr>
          <p:cNvSpPr/>
          <p:nvPr/>
        </p:nvSpPr>
        <p:spPr>
          <a:xfrm>
            <a:off x="447383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9" name="Freeform 32">
            <a:extLst>
              <a:ext uri="{FF2B5EF4-FFF2-40B4-BE49-F238E27FC236}">
                <a16:creationId xmlns:a16="http://schemas.microsoft.com/office/drawing/2014/main" id="{85B9144F-57CA-F844-B7C3-CC5DB58421E6}"/>
              </a:ext>
            </a:extLst>
          </p:cNvPr>
          <p:cNvSpPr/>
          <p:nvPr/>
        </p:nvSpPr>
        <p:spPr>
          <a:xfrm>
            <a:off x="447402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40A2DB-60CF-754A-A1EF-AE19378E9C47}"/>
              </a:ext>
            </a:extLst>
          </p:cNvPr>
          <p:cNvSpPr txBox="1"/>
          <p:nvPr/>
        </p:nvSpPr>
        <p:spPr>
          <a:xfrm>
            <a:off x="4637878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141" name="Straight Arrow Connector 59">
            <a:extLst>
              <a:ext uri="{FF2B5EF4-FFF2-40B4-BE49-F238E27FC236}">
                <a16:creationId xmlns:a16="http://schemas.microsoft.com/office/drawing/2014/main" id="{6085AEEE-8E84-F844-8645-A8AE01A4D9FD}"/>
              </a:ext>
            </a:extLst>
          </p:cNvPr>
          <p:cNvCxnSpPr>
            <a:cxnSpLocks/>
          </p:cNvCxnSpPr>
          <p:nvPr/>
        </p:nvCxnSpPr>
        <p:spPr>
          <a:xfrm flipV="1">
            <a:off x="428877" y="4445088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143" name="Straight Connector 62">
            <a:extLst>
              <a:ext uri="{FF2B5EF4-FFF2-40B4-BE49-F238E27FC236}">
                <a16:creationId xmlns:a16="http://schemas.microsoft.com/office/drawing/2014/main" id="{26F21DFD-E080-2448-9CAB-63555B6914E2}"/>
              </a:ext>
            </a:extLst>
          </p:cNvPr>
          <p:cNvCxnSpPr/>
          <p:nvPr/>
        </p:nvCxnSpPr>
        <p:spPr>
          <a:xfrm flipH="1">
            <a:off x="141738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6" name="Straight Connector 65">
            <a:extLst>
              <a:ext uri="{FF2B5EF4-FFF2-40B4-BE49-F238E27FC236}">
                <a16:creationId xmlns:a16="http://schemas.microsoft.com/office/drawing/2014/main" id="{C9573C86-CC67-AB44-8AF1-5A00D71DBDCF}"/>
              </a:ext>
            </a:extLst>
          </p:cNvPr>
          <p:cNvCxnSpPr/>
          <p:nvPr/>
        </p:nvCxnSpPr>
        <p:spPr>
          <a:xfrm flipH="1">
            <a:off x="238894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</p:cxnSp>
      <p:cxnSp>
        <p:nvCxnSpPr>
          <p:cNvPr id="147" name="Straight Connector 68">
            <a:extLst>
              <a:ext uri="{FF2B5EF4-FFF2-40B4-BE49-F238E27FC236}">
                <a16:creationId xmlns:a16="http://schemas.microsoft.com/office/drawing/2014/main" id="{13EA1B35-4630-0043-AAAE-3B7CDBA765AC}"/>
              </a:ext>
            </a:extLst>
          </p:cNvPr>
          <p:cNvCxnSpPr/>
          <p:nvPr/>
        </p:nvCxnSpPr>
        <p:spPr>
          <a:xfrm flipH="1">
            <a:off x="3360498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ysDash"/>
          </a:ln>
          <a:effectLst/>
        </p:spPr>
      </p:cxnSp>
      <p:cxnSp>
        <p:nvCxnSpPr>
          <p:cNvPr id="148" name="Straight Connector 68">
            <a:extLst>
              <a:ext uri="{FF2B5EF4-FFF2-40B4-BE49-F238E27FC236}">
                <a16:creationId xmlns:a16="http://schemas.microsoft.com/office/drawing/2014/main" id="{161E65B7-1D6A-2F47-B6F1-33C00177D94E}"/>
              </a:ext>
            </a:extLst>
          </p:cNvPr>
          <p:cNvCxnSpPr/>
          <p:nvPr/>
        </p:nvCxnSpPr>
        <p:spPr>
          <a:xfrm flipH="1">
            <a:off x="4335353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</p:cxnSp>
      <p:cxnSp>
        <p:nvCxnSpPr>
          <p:cNvPr id="149" name="Straight Connector 62">
            <a:extLst>
              <a:ext uri="{FF2B5EF4-FFF2-40B4-BE49-F238E27FC236}">
                <a16:creationId xmlns:a16="http://schemas.microsoft.com/office/drawing/2014/main" id="{00D23623-3209-EE40-AFE7-694E7BB9223B}"/>
              </a:ext>
            </a:extLst>
          </p:cNvPr>
          <p:cNvCxnSpPr/>
          <p:nvPr/>
        </p:nvCxnSpPr>
        <p:spPr>
          <a:xfrm flipH="1">
            <a:off x="5267419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50" name="Straight Connector 65">
            <a:extLst>
              <a:ext uri="{FF2B5EF4-FFF2-40B4-BE49-F238E27FC236}">
                <a16:creationId xmlns:a16="http://schemas.microsoft.com/office/drawing/2014/main" id="{E7643646-43AE-3240-9C8B-93E1E3DAF84B}"/>
              </a:ext>
            </a:extLst>
          </p:cNvPr>
          <p:cNvCxnSpPr/>
          <p:nvPr/>
        </p:nvCxnSpPr>
        <p:spPr>
          <a:xfrm flipH="1">
            <a:off x="623897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</p:cxnSp>
      <p:cxnSp>
        <p:nvCxnSpPr>
          <p:cNvPr id="151" name="Straight Connector 68">
            <a:extLst>
              <a:ext uri="{FF2B5EF4-FFF2-40B4-BE49-F238E27FC236}">
                <a16:creationId xmlns:a16="http://schemas.microsoft.com/office/drawing/2014/main" id="{C42FAFDF-BA0F-C046-A378-AFC39AC0365C}"/>
              </a:ext>
            </a:extLst>
          </p:cNvPr>
          <p:cNvCxnSpPr/>
          <p:nvPr/>
        </p:nvCxnSpPr>
        <p:spPr>
          <a:xfrm flipH="1">
            <a:off x="7210538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ysDash"/>
          </a:ln>
          <a:effectLst/>
        </p:spPr>
      </p:cxnSp>
      <p:sp>
        <p:nvSpPr>
          <p:cNvPr id="152" name="Rectangle 74">
            <a:extLst>
              <a:ext uri="{FF2B5EF4-FFF2-40B4-BE49-F238E27FC236}">
                <a16:creationId xmlns:a16="http://schemas.microsoft.com/office/drawing/2014/main" id="{CC68E110-7685-D747-BF35-D521C589232B}"/>
              </a:ext>
            </a:extLst>
          </p:cNvPr>
          <p:cNvSpPr/>
          <p:nvPr/>
        </p:nvSpPr>
        <p:spPr>
          <a:xfrm>
            <a:off x="54751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3" name="Freeform 32">
            <a:extLst>
              <a:ext uri="{FF2B5EF4-FFF2-40B4-BE49-F238E27FC236}">
                <a16:creationId xmlns:a16="http://schemas.microsoft.com/office/drawing/2014/main" id="{3A9B75F7-2015-E04E-84B3-3B328E35C680}"/>
              </a:ext>
            </a:extLst>
          </p:cNvPr>
          <p:cNvSpPr/>
          <p:nvPr/>
        </p:nvSpPr>
        <p:spPr>
          <a:xfrm>
            <a:off x="546217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7A1BD11-DA66-7242-867B-C837A1E6212B}"/>
              </a:ext>
            </a:extLst>
          </p:cNvPr>
          <p:cNvSpPr txBox="1"/>
          <p:nvPr/>
        </p:nvSpPr>
        <p:spPr>
          <a:xfrm>
            <a:off x="56260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155" name="Rectangle 74">
            <a:extLst>
              <a:ext uri="{FF2B5EF4-FFF2-40B4-BE49-F238E27FC236}">
                <a16:creationId xmlns:a16="http://schemas.microsoft.com/office/drawing/2014/main" id="{BEA79301-D3B2-6E4B-A31B-8687F73B5BDF}"/>
              </a:ext>
            </a:extLst>
          </p:cNvPr>
          <p:cNvSpPr/>
          <p:nvPr/>
        </p:nvSpPr>
        <p:spPr>
          <a:xfrm>
            <a:off x="6463297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6" name="Freeform 32">
            <a:extLst>
              <a:ext uri="{FF2B5EF4-FFF2-40B4-BE49-F238E27FC236}">
                <a16:creationId xmlns:a16="http://schemas.microsoft.com/office/drawing/2014/main" id="{D80F61C5-F56D-934F-8783-D1BA8A084D6F}"/>
              </a:ext>
            </a:extLst>
          </p:cNvPr>
          <p:cNvSpPr/>
          <p:nvPr/>
        </p:nvSpPr>
        <p:spPr>
          <a:xfrm>
            <a:off x="645032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3124F6-EADD-9349-B640-684BDD7F2B6B}"/>
              </a:ext>
            </a:extLst>
          </p:cNvPr>
          <p:cNvSpPr txBox="1"/>
          <p:nvPr/>
        </p:nvSpPr>
        <p:spPr>
          <a:xfrm>
            <a:off x="661418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158" name="Rectangle 74">
            <a:extLst>
              <a:ext uri="{FF2B5EF4-FFF2-40B4-BE49-F238E27FC236}">
                <a16:creationId xmlns:a16="http://schemas.microsoft.com/office/drawing/2014/main" id="{3A9543B3-49BD-6F47-83BC-39BA4EE2B049}"/>
              </a:ext>
            </a:extLst>
          </p:cNvPr>
          <p:cNvSpPr/>
          <p:nvPr/>
        </p:nvSpPr>
        <p:spPr>
          <a:xfrm>
            <a:off x="74514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9" name="Freeform 32">
            <a:extLst>
              <a:ext uri="{FF2B5EF4-FFF2-40B4-BE49-F238E27FC236}">
                <a16:creationId xmlns:a16="http://schemas.microsoft.com/office/drawing/2014/main" id="{62A3A012-4702-9B47-A963-35FB82996CDE}"/>
              </a:ext>
            </a:extLst>
          </p:cNvPr>
          <p:cNvSpPr/>
          <p:nvPr/>
        </p:nvSpPr>
        <p:spPr>
          <a:xfrm>
            <a:off x="743847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B6E0109-FA11-7E4E-89C0-FA91771288F5}"/>
              </a:ext>
            </a:extLst>
          </p:cNvPr>
          <p:cNvSpPr txBox="1"/>
          <p:nvPr/>
        </p:nvSpPr>
        <p:spPr>
          <a:xfrm>
            <a:off x="76023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E02CFB3-F95A-E94F-A8A4-5F8DD590C953}"/>
              </a:ext>
            </a:extLst>
          </p:cNvPr>
          <p:cNvSpPr txBox="1"/>
          <p:nvPr/>
        </p:nvSpPr>
        <p:spPr>
          <a:xfrm>
            <a:off x="450888" y="5104016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99D2401-C443-2749-853A-D688A46063EA}"/>
              </a:ext>
            </a:extLst>
          </p:cNvPr>
          <p:cNvSpPr txBox="1"/>
          <p:nvPr/>
        </p:nvSpPr>
        <p:spPr>
          <a:xfrm>
            <a:off x="1005330" y="5104016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9C34146-B67B-6841-9A11-61EC63735528}"/>
              </a:ext>
            </a:extLst>
          </p:cNvPr>
          <p:cNvSpPr txBox="1"/>
          <p:nvPr/>
        </p:nvSpPr>
        <p:spPr>
          <a:xfrm>
            <a:off x="731637" y="4596539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164" name="Straight Arrow Connector 78">
            <a:extLst>
              <a:ext uri="{FF2B5EF4-FFF2-40B4-BE49-F238E27FC236}">
                <a16:creationId xmlns:a16="http://schemas.microsoft.com/office/drawing/2014/main" id="{214DDE3D-63AC-D04D-8629-CE2C4D5EEF04}"/>
              </a:ext>
            </a:extLst>
          </p:cNvPr>
          <p:cNvCxnSpPr/>
          <p:nvPr/>
        </p:nvCxnSpPr>
        <p:spPr>
          <a:xfrm>
            <a:off x="421033" y="6064134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65" name="그룹 91">
            <a:extLst>
              <a:ext uri="{FF2B5EF4-FFF2-40B4-BE49-F238E27FC236}">
                <a16:creationId xmlns:a16="http://schemas.microsoft.com/office/drawing/2014/main" id="{246EF645-37CE-B541-AFF7-CE2F8EA85C33}"/>
              </a:ext>
            </a:extLst>
          </p:cNvPr>
          <p:cNvGrpSpPr/>
          <p:nvPr/>
        </p:nvGrpSpPr>
        <p:grpSpPr>
          <a:xfrm>
            <a:off x="8184183" y="6070808"/>
            <a:ext cx="798201" cy="374070"/>
            <a:chOff x="4245096" y="1892159"/>
            <a:chExt cx="616396" cy="277818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7CB3D612-4540-8744-A3F7-4AFF994E76D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05328B7C-C645-4C4A-8E47-62CD1164BB6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3" name="직선 화살표 연결선 451">
            <a:extLst>
              <a:ext uri="{FF2B5EF4-FFF2-40B4-BE49-F238E27FC236}">
                <a16:creationId xmlns:a16="http://schemas.microsoft.com/office/drawing/2014/main" id="{02F8604D-433A-3640-AB8C-39C94F5A525E}"/>
              </a:ext>
            </a:extLst>
          </p:cNvPr>
          <p:cNvCxnSpPr>
            <a:cxnSpLocks/>
            <a:stCxn id="125" idx="0"/>
            <a:endCxn id="163" idx="2"/>
          </p:cNvCxnSpPr>
          <p:nvPr/>
        </p:nvCxnSpPr>
        <p:spPr>
          <a:xfrm flipV="1">
            <a:off x="970381" y="4817817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174" name="그룹 103">
            <a:extLst>
              <a:ext uri="{FF2B5EF4-FFF2-40B4-BE49-F238E27FC236}">
                <a16:creationId xmlns:a16="http://schemas.microsoft.com/office/drawing/2014/main" id="{A6226201-D352-2448-B58D-2E1A475362D8}"/>
              </a:ext>
            </a:extLst>
          </p:cNvPr>
          <p:cNvGrpSpPr/>
          <p:nvPr/>
        </p:nvGrpSpPr>
        <p:grpSpPr>
          <a:xfrm>
            <a:off x="1075309" y="4454160"/>
            <a:ext cx="798201" cy="374070"/>
            <a:chOff x="4245096" y="1892159"/>
            <a:chExt cx="616396" cy="277818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E4C63EC-E930-D746-8C2C-4EDE13F6CB8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4B29D75-14CF-7F4F-B9E6-B044FD48754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7" name="그룹 106">
            <a:extLst>
              <a:ext uri="{FF2B5EF4-FFF2-40B4-BE49-F238E27FC236}">
                <a16:creationId xmlns:a16="http://schemas.microsoft.com/office/drawing/2014/main" id="{20F55A7B-EC37-FA42-BE00-A092EF4CCB38}"/>
              </a:ext>
            </a:extLst>
          </p:cNvPr>
          <p:cNvGrpSpPr/>
          <p:nvPr/>
        </p:nvGrpSpPr>
        <p:grpSpPr>
          <a:xfrm>
            <a:off x="2024330" y="4504108"/>
            <a:ext cx="798201" cy="286665"/>
            <a:chOff x="4245096" y="1929253"/>
            <a:chExt cx="616396" cy="212903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0BFC049C-70B8-A248-91DD-98D87E22B239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1544848-73E7-3048-843A-F34E6CA87CB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그룹 109">
            <a:extLst>
              <a:ext uri="{FF2B5EF4-FFF2-40B4-BE49-F238E27FC236}">
                <a16:creationId xmlns:a16="http://schemas.microsoft.com/office/drawing/2014/main" id="{ABF21898-CAA3-274C-B70B-9772A2AB22B8}"/>
              </a:ext>
            </a:extLst>
          </p:cNvPr>
          <p:cNvGrpSpPr/>
          <p:nvPr/>
        </p:nvGrpSpPr>
        <p:grpSpPr>
          <a:xfrm>
            <a:off x="3010288" y="4504108"/>
            <a:ext cx="798201" cy="286665"/>
            <a:chOff x="4245096" y="1929253"/>
            <a:chExt cx="616396" cy="212903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7E8DF0D-73D3-CF4B-8395-F1293DD91FE7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0070C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0070C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51E3F0DE-DE78-8A4A-B2F4-898B0EE15AB2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0070C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srgbClr val="0070C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그룹 112">
            <a:extLst>
              <a:ext uri="{FF2B5EF4-FFF2-40B4-BE49-F238E27FC236}">
                <a16:creationId xmlns:a16="http://schemas.microsoft.com/office/drawing/2014/main" id="{414DADB6-B991-184E-B554-912470428E83}"/>
              </a:ext>
            </a:extLst>
          </p:cNvPr>
          <p:cNvGrpSpPr/>
          <p:nvPr/>
        </p:nvGrpSpPr>
        <p:grpSpPr>
          <a:xfrm>
            <a:off x="3989108" y="4504108"/>
            <a:ext cx="798201" cy="286665"/>
            <a:chOff x="4245096" y="1929253"/>
            <a:chExt cx="616396" cy="212903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450AB1C-9E4A-6342-8EAB-D3AFE8F8505A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2784A24-5F21-1B4C-BD7D-A2CC88A6653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6" name="그룹 115">
            <a:extLst>
              <a:ext uri="{FF2B5EF4-FFF2-40B4-BE49-F238E27FC236}">
                <a16:creationId xmlns:a16="http://schemas.microsoft.com/office/drawing/2014/main" id="{4DD64A0A-27B5-7546-812B-03A73D92DB78}"/>
              </a:ext>
            </a:extLst>
          </p:cNvPr>
          <p:cNvGrpSpPr/>
          <p:nvPr/>
        </p:nvGrpSpPr>
        <p:grpSpPr>
          <a:xfrm>
            <a:off x="4927501" y="4504108"/>
            <a:ext cx="798201" cy="286665"/>
            <a:chOff x="4245096" y="1929253"/>
            <a:chExt cx="616396" cy="212903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9093D4B-B017-FE4F-951E-6A8AE6AA9027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8C9177F2-0679-DC4D-917E-9F2B903D0C16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9" name="그룹 118">
            <a:extLst>
              <a:ext uri="{FF2B5EF4-FFF2-40B4-BE49-F238E27FC236}">
                <a16:creationId xmlns:a16="http://schemas.microsoft.com/office/drawing/2014/main" id="{9CE1A33B-FF43-F248-AE5E-194DA60033D0}"/>
              </a:ext>
            </a:extLst>
          </p:cNvPr>
          <p:cNvGrpSpPr/>
          <p:nvPr/>
        </p:nvGrpSpPr>
        <p:grpSpPr>
          <a:xfrm>
            <a:off x="5886336" y="4504108"/>
            <a:ext cx="798201" cy="286665"/>
            <a:chOff x="4245096" y="1929253"/>
            <a:chExt cx="616396" cy="212903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E43F880-9E5A-DD41-9397-674592597A80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8D1F77D-346A-E940-A6AC-B850FC25D375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2" name="그룹 121">
            <a:extLst>
              <a:ext uri="{FF2B5EF4-FFF2-40B4-BE49-F238E27FC236}">
                <a16:creationId xmlns:a16="http://schemas.microsoft.com/office/drawing/2014/main" id="{EE2D152F-BA10-724E-90A2-340DEAD84AF5}"/>
              </a:ext>
            </a:extLst>
          </p:cNvPr>
          <p:cNvGrpSpPr/>
          <p:nvPr/>
        </p:nvGrpSpPr>
        <p:grpSpPr>
          <a:xfrm>
            <a:off x="6849742" y="4504108"/>
            <a:ext cx="798201" cy="286665"/>
            <a:chOff x="4245096" y="1929253"/>
            <a:chExt cx="616396" cy="212903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0D5DCC45-956A-EA4E-934B-9B0EF2865034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0070C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0070C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5D8ED21F-DCFF-6549-9CE0-6BE528D65ECB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0070C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srgbClr val="0070C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426109A-A615-374E-AC97-E6574E16813F}"/>
              </a:ext>
            </a:extLst>
          </p:cNvPr>
          <p:cNvGrpSpPr/>
          <p:nvPr/>
        </p:nvGrpSpPr>
        <p:grpSpPr>
          <a:xfrm>
            <a:off x="2839038" y="5363603"/>
            <a:ext cx="5053306" cy="288573"/>
            <a:chOff x="1875174" y="5365668"/>
            <a:chExt cx="5053306" cy="28857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B613FE6-B708-504E-AE6A-9A773759CCE8}"/>
                </a:ext>
              </a:extLst>
            </p:cNvPr>
            <p:cNvSpPr/>
            <p:nvPr/>
          </p:nvSpPr>
          <p:spPr bwMode="auto">
            <a:xfrm>
              <a:off x="1875174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D0676ED0-6537-964B-AC6E-FBCE30D035C1}"/>
                </a:ext>
              </a:extLst>
            </p:cNvPr>
            <p:cNvSpPr/>
            <p:nvPr/>
          </p:nvSpPr>
          <p:spPr bwMode="auto">
            <a:xfrm>
              <a:off x="2876434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6963B507-CEEC-3A4D-BD40-2694CF95D789}"/>
                </a:ext>
              </a:extLst>
            </p:cNvPr>
            <p:cNvSpPr/>
            <p:nvPr/>
          </p:nvSpPr>
          <p:spPr bwMode="auto">
            <a:xfrm>
              <a:off x="571706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DD1BE7FF-4A6E-3241-8322-78A7BB376807}"/>
                </a:ext>
              </a:extLst>
            </p:cNvPr>
            <p:cNvSpPr/>
            <p:nvPr/>
          </p:nvSpPr>
          <p:spPr bwMode="auto">
            <a:xfrm>
              <a:off x="6721524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5" name="Curved Connector 4">
              <a:extLst>
                <a:ext uri="{FF2B5EF4-FFF2-40B4-BE49-F238E27FC236}">
                  <a16:creationId xmlns:a16="http://schemas.microsoft.com/office/drawing/2014/main" id="{29297297-E5F3-CD48-86B8-5F3FA59EC19E}"/>
                </a:ext>
              </a:extLst>
            </p:cNvPr>
            <p:cNvCxnSpPr>
              <a:stCxn id="3" idx="0"/>
              <a:endCxn id="142" idx="0"/>
            </p:cNvCxnSpPr>
            <p:nvPr/>
          </p:nvCxnSpPr>
          <p:spPr bwMode="auto">
            <a:xfrm rot="5400000" flipH="1" flipV="1">
              <a:off x="2479282" y="4871388"/>
              <a:ext cx="12700" cy="1001260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0070C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95" name="Curved Connector 194">
              <a:extLst>
                <a:ext uri="{FF2B5EF4-FFF2-40B4-BE49-F238E27FC236}">
                  <a16:creationId xmlns:a16="http://schemas.microsoft.com/office/drawing/2014/main" id="{64BF0506-9F83-8A43-878B-E822748B7848}"/>
                </a:ext>
              </a:extLst>
            </p:cNvPr>
            <p:cNvCxnSpPr>
              <a:cxnSpLocks/>
              <a:stCxn id="170" idx="0"/>
              <a:endCxn id="171" idx="0"/>
            </p:cNvCxnSpPr>
            <p:nvPr/>
          </p:nvCxnSpPr>
          <p:spPr bwMode="auto">
            <a:xfrm rot="5400000" flipH="1" flipV="1">
              <a:off x="6322773" y="4869789"/>
              <a:ext cx="12700" cy="1004458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0070C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71713518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- MLC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855535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08834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419600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60976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636168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23" name="직선 연결선 22">
            <a:extLst>
              <a:ext uri="{FF2B5EF4-FFF2-40B4-BE49-F238E27FC236}">
                <a16:creationId xmlns:a16="http://schemas.microsoft.com/office/drawing/2014/main" id="{6FD53AF2-D6E1-494D-B47D-76A9E20332A0}"/>
              </a:ext>
            </a:extLst>
          </p:cNvPr>
          <p:cNvCxnSpPr/>
          <p:nvPr/>
        </p:nvCxnSpPr>
        <p:spPr>
          <a:xfrm>
            <a:off x="4830431" y="6429911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24" name="Rectangle 60">
            <a:extLst>
              <a:ext uri="{FF2B5EF4-FFF2-40B4-BE49-F238E27FC236}">
                <a16:creationId xmlns:a16="http://schemas.microsoft.com/office/drawing/2014/main" id="{D4C39F13-A3CB-6946-BC4C-2A314AFCBF4C}"/>
              </a:ext>
            </a:extLst>
          </p:cNvPr>
          <p:cNvSpPr/>
          <p:nvPr/>
        </p:nvSpPr>
        <p:spPr>
          <a:xfrm rot="16200000">
            <a:off x="-315881" y="5419718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5" name="Rectangle 74">
            <a:extLst>
              <a:ext uri="{FF2B5EF4-FFF2-40B4-BE49-F238E27FC236}">
                <a16:creationId xmlns:a16="http://schemas.microsoft.com/office/drawing/2014/main" id="{D967EB4E-A905-DC46-B27A-A358C57FFD51}"/>
              </a:ext>
            </a:extLst>
          </p:cNvPr>
          <p:cNvSpPr/>
          <p:nvPr/>
        </p:nvSpPr>
        <p:spPr>
          <a:xfrm>
            <a:off x="636957" y="5372018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6" name="Freeform 32">
            <a:extLst>
              <a:ext uri="{FF2B5EF4-FFF2-40B4-BE49-F238E27FC236}">
                <a16:creationId xmlns:a16="http://schemas.microsoft.com/office/drawing/2014/main" id="{3426A48A-DF98-BF45-92CB-8736CD0DEAD7}"/>
              </a:ext>
            </a:extLst>
          </p:cNvPr>
          <p:cNvSpPr/>
          <p:nvPr/>
        </p:nvSpPr>
        <p:spPr>
          <a:xfrm>
            <a:off x="62398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2EF84D2-95AC-A843-A07B-1A1758D782E6}"/>
              </a:ext>
            </a:extLst>
          </p:cNvPr>
          <p:cNvSpPr txBox="1"/>
          <p:nvPr/>
        </p:nvSpPr>
        <p:spPr>
          <a:xfrm>
            <a:off x="78784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29" name="Rectangle 74">
            <a:extLst>
              <a:ext uri="{FF2B5EF4-FFF2-40B4-BE49-F238E27FC236}">
                <a16:creationId xmlns:a16="http://schemas.microsoft.com/office/drawing/2014/main" id="{FE412383-46C1-7749-A3AA-114C9D19016B}"/>
              </a:ext>
            </a:extLst>
          </p:cNvPr>
          <p:cNvSpPr/>
          <p:nvPr/>
        </p:nvSpPr>
        <p:spPr>
          <a:xfrm>
            <a:off x="162510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0" name="Freeform 32">
            <a:extLst>
              <a:ext uri="{FF2B5EF4-FFF2-40B4-BE49-F238E27FC236}">
                <a16:creationId xmlns:a16="http://schemas.microsoft.com/office/drawing/2014/main" id="{4869F821-F389-0E4A-8A36-D1F4B4A29003}"/>
              </a:ext>
            </a:extLst>
          </p:cNvPr>
          <p:cNvSpPr/>
          <p:nvPr/>
        </p:nvSpPr>
        <p:spPr>
          <a:xfrm>
            <a:off x="1612139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BB0F096-DE85-2E47-BD73-60E3B7788F48}"/>
              </a:ext>
            </a:extLst>
          </p:cNvPr>
          <p:cNvSpPr txBox="1"/>
          <p:nvPr/>
        </p:nvSpPr>
        <p:spPr>
          <a:xfrm>
            <a:off x="177599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132" name="Rectangle 74">
            <a:extLst>
              <a:ext uri="{FF2B5EF4-FFF2-40B4-BE49-F238E27FC236}">
                <a16:creationId xmlns:a16="http://schemas.microsoft.com/office/drawing/2014/main" id="{6779E75E-CA27-B34E-BEC9-1B8497F4B5B7}"/>
              </a:ext>
            </a:extLst>
          </p:cNvPr>
          <p:cNvSpPr/>
          <p:nvPr/>
        </p:nvSpPr>
        <p:spPr>
          <a:xfrm>
            <a:off x="261325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3" name="Freeform 32">
            <a:extLst>
              <a:ext uri="{FF2B5EF4-FFF2-40B4-BE49-F238E27FC236}">
                <a16:creationId xmlns:a16="http://schemas.microsoft.com/office/drawing/2014/main" id="{F2419E61-CE0F-0641-998D-8BED15E44E25}"/>
              </a:ext>
            </a:extLst>
          </p:cNvPr>
          <p:cNvSpPr/>
          <p:nvPr/>
        </p:nvSpPr>
        <p:spPr>
          <a:xfrm>
            <a:off x="2600288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EEC2F8A-B884-4E43-A46F-DF818B2FA521}"/>
              </a:ext>
            </a:extLst>
          </p:cNvPr>
          <p:cNvSpPr txBox="1"/>
          <p:nvPr/>
        </p:nvSpPr>
        <p:spPr>
          <a:xfrm>
            <a:off x="276414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135" name="Rectangle 74">
            <a:extLst>
              <a:ext uri="{FF2B5EF4-FFF2-40B4-BE49-F238E27FC236}">
                <a16:creationId xmlns:a16="http://schemas.microsoft.com/office/drawing/2014/main" id="{7FA7B060-3B60-8248-A695-4E4F122ED18E}"/>
              </a:ext>
            </a:extLst>
          </p:cNvPr>
          <p:cNvSpPr/>
          <p:nvPr/>
        </p:nvSpPr>
        <p:spPr>
          <a:xfrm>
            <a:off x="3601409" y="5340484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6" name="Freeform 32">
            <a:extLst>
              <a:ext uri="{FF2B5EF4-FFF2-40B4-BE49-F238E27FC236}">
                <a16:creationId xmlns:a16="http://schemas.microsoft.com/office/drawing/2014/main" id="{226ABB54-B91A-6B4F-A5FA-C4027B8903FD}"/>
              </a:ext>
            </a:extLst>
          </p:cNvPr>
          <p:cNvSpPr/>
          <p:nvPr/>
        </p:nvSpPr>
        <p:spPr>
          <a:xfrm>
            <a:off x="358843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4A149C7-650D-4A47-8869-C019D1C77938}"/>
              </a:ext>
            </a:extLst>
          </p:cNvPr>
          <p:cNvSpPr txBox="1"/>
          <p:nvPr/>
        </p:nvSpPr>
        <p:spPr>
          <a:xfrm>
            <a:off x="3752291" y="5654241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138" name="Rectangle 74">
            <a:extLst>
              <a:ext uri="{FF2B5EF4-FFF2-40B4-BE49-F238E27FC236}">
                <a16:creationId xmlns:a16="http://schemas.microsoft.com/office/drawing/2014/main" id="{D1A4C626-571C-FC40-9CB6-D60464346323}"/>
              </a:ext>
            </a:extLst>
          </p:cNvPr>
          <p:cNvSpPr/>
          <p:nvPr/>
        </p:nvSpPr>
        <p:spPr>
          <a:xfrm>
            <a:off x="447383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9" name="Freeform 32">
            <a:extLst>
              <a:ext uri="{FF2B5EF4-FFF2-40B4-BE49-F238E27FC236}">
                <a16:creationId xmlns:a16="http://schemas.microsoft.com/office/drawing/2014/main" id="{85B9144F-57CA-F844-B7C3-CC5DB58421E6}"/>
              </a:ext>
            </a:extLst>
          </p:cNvPr>
          <p:cNvSpPr/>
          <p:nvPr/>
        </p:nvSpPr>
        <p:spPr>
          <a:xfrm>
            <a:off x="447402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40A2DB-60CF-754A-A1EF-AE19378E9C47}"/>
              </a:ext>
            </a:extLst>
          </p:cNvPr>
          <p:cNvSpPr txBox="1"/>
          <p:nvPr/>
        </p:nvSpPr>
        <p:spPr>
          <a:xfrm>
            <a:off x="4637878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141" name="Straight Arrow Connector 59">
            <a:extLst>
              <a:ext uri="{FF2B5EF4-FFF2-40B4-BE49-F238E27FC236}">
                <a16:creationId xmlns:a16="http://schemas.microsoft.com/office/drawing/2014/main" id="{6085AEEE-8E84-F844-8645-A8AE01A4D9FD}"/>
              </a:ext>
            </a:extLst>
          </p:cNvPr>
          <p:cNvCxnSpPr>
            <a:cxnSpLocks/>
          </p:cNvCxnSpPr>
          <p:nvPr/>
        </p:nvCxnSpPr>
        <p:spPr>
          <a:xfrm flipV="1">
            <a:off x="428877" y="4445088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143" name="Straight Connector 62">
            <a:extLst>
              <a:ext uri="{FF2B5EF4-FFF2-40B4-BE49-F238E27FC236}">
                <a16:creationId xmlns:a16="http://schemas.microsoft.com/office/drawing/2014/main" id="{26F21DFD-E080-2448-9CAB-63555B6914E2}"/>
              </a:ext>
            </a:extLst>
          </p:cNvPr>
          <p:cNvCxnSpPr/>
          <p:nvPr/>
        </p:nvCxnSpPr>
        <p:spPr>
          <a:xfrm flipH="1">
            <a:off x="141738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6" name="Straight Connector 65">
            <a:extLst>
              <a:ext uri="{FF2B5EF4-FFF2-40B4-BE49-F238E27FC236}">
                <a16:creationId xmlns:a16="http://schemas.microsoft.com/office/drawing/2014/main" id="{C9573C86-CC67-AB44-8AF1-5A00D71DBDCF}"/>
              </a:ext>
            </a:extLst>
          </p:cNvPr>
          <p:cNvCxnSpPr/>
          <p:nvPr/>
        </p:nvCxnSpPr>
        <p:spPr>
          <a:xfrm flipH="1">
            <a:off x="2388940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47" name="Straight Connector 68">
            <a:extLst>
              <a:ext uri="{FF2B5EF4-FFF2-40B4-BE49-F238E27FC236}">
                <a16:creationId xmlns:a16="http://schemas.microsoft.com/office/drawing/2014/main" id="{13EA1B35-4630-0043-AAAE-3B7CDBA765AC}"/>
              </a:ext>
            </a:extLst>
          </p:cNvPr>
          <p:cNvCxnSpPr/>
          <p:nvPr/>
        </p:nvCxnSpPr>
        <p:spPr>
          <a:xfrm flipH="1">
            <a:off x="336049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8" name="Straight Connector 68">
            <a:extLst>
              <a:ext uri="{FF2B5EF4-FFF2-40B4-BE49-F238E27FC236}">
                <a16:creationId xmlns:a16="http://schemas.microsoft.com/office/drawing/2014/main" id="{161E65B7-1D6A-2F47-B6F1-33C00177D94E}"/>
              </a:ext>
            </a:extLst>
          </p:cNvPr>
          <p:cNvCxnSpPr/>
          <p:nvPr/>
        </p:nvCxnSpPr>
        <p:spPr>
          <a:xfrm flipH="1">
            <a:off x="4335353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49" name="Straight Connector 62">
            <a:extLst>
              <a:ext uri="{FF2B5EF4-FFF2-40B4-BE49-F238E27FC236}">
                <a16:creationId xmlns:a16="http://schemas.microsoft.com/office/drawing/2014/main" id="{00D23623-3209-EE40-AFE7-694E7BB9223B}"/>
              </a:ext>
            </a:extLst>
          </p:cNvPr>
          <p:cNvCxnSpPr/>
          <p:nvPr/>
        </p:nvCxnSpPr>
        <p:spPr>
          <a:xfrm flipH="1">
            <a:off x="5267419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50" name="Straight Connector 65">
            <a:extLst>
              <a:ext uri="{FF2B5EF4-FFF2-40B4-BE49-F238E27FC236}">
                <a16:creationId xmlns:a16="http://schemas.microsoft.com/office/drawing/2014/main" id="{E7643646-43AE-3240-9C8B-93E1E3DAF84B}"/>
              </a:ext>
            </a:extLst>
          </p:cNvPr>
          <p:cNvCxnSpPr/>
          <p:nvPr/>
        </p:nvCxnSpPr>
        <p:spPr>
          <a:xfrm flipH="1">
            <a:off x="6238978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51" name="Straight Connector 68">
            <a:extLst>
              <a:ext uri="{FF2B5EF4-FFF2-40B4-BE49-F238E27FC236}">
                <a16:creationId xmlns:a16="http://schemas.microsoft.com/office/drawing/2014/main" id="{C42FAFDF-BA0F-C046-A378-AFC39AC0365C}"/>
              </a:ext>
            </a:extLst>
          </p:cNvPr>
          <p:cNvCxnSpPr/>
          <p:nvPr/>
        </p:nvCxnSpPr>
        <p:spPr>
          <a:xfrm flipH="1">
            <a:off x="721053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152" name="Rectangle 74">
            <a:extLst>
              <a:ext uri="{FF2B5EF4-FFF2-40B4-BE49-F238E27FC236}">
                <a16:creationId xmlns:a16="http://schemas.microsoft.com/office/drawing/2014/main" id="{CC68E110-7685-D747-BF35-D521C589232B}"/>
              </a:ext>
            </a:extLst>
          </p:cNvPr>
          <p:cNvSpPr/>
          <p:nvPr/>
        </p:nvSpPr>
        <p:spPr>
          <a:xfrm>
            <a:off x="54751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3" name="Freeform 32">
            <a:extLst>
              <a:ext uri="{FF2B5EF4-FFF2-40B4-BE49-F238E27FC236}">
                <a16:creationId xmlns:a16="http://schemas.microsoft.com/office/drawing/2014/main" id="{3A9B75F7-2015-E04E-84B3-3B328E35C680}"/>
              </a:ext>
            </a:extLst>
          </p:cNvPr>
          <p:cNvSpPr/>
          <p:nvPr/>
        </p:nvSpPr>
        <p:spPr>
          <a:xfrm>
            <a:off x="546217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7A1BD11-DA66-7242-867B-C837A1E6212B}"/>
              </a:ext>
            </a:extLst>
          </p:cNvPr>
          <p:cNvSpPr txBox="1"/>
          <p:nvPr/>
        </p:nvSpPr>
        <p:spPr>
          <a:xfrm>
            <a:off x="56260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155" name="Rectangle 74">
            <a:extLst>
              <a:ext uri="{FF2B5EF4-FFF2-40B4-BE49-F238E27FC236}">
                <a16:creationId xmlns:a16="http://schemas.microsoft.com/office/drawing/2014/main" id="{BEA79301-D3B2-6E4B-A31B-8687F73B5BDF}"/>
              </a:ext>
            </a:extLst>
          </p:cNvPr>
          <p:cNvSpPr/>
          <p:nvPr/>
        </p:nvSpPr>
        <p:spPr>
          <a:xfrm>
            <a:off x="6463297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6" name="Freeform 32">
            <a:extLst>
              <a:ext uri="{FF2B5EF4-FFF2-40B4-BE49-F238E27FC236}">
                <a16:creationId xmlns:a16="http://schemas.microsoft.com/office/drawing/2014/main" id="{D80F61C5-F56D-934F-8783-D1BA8A084D6F}"/>
              </a:ext>
            </a:extLst>
          </p:cNvPr>
          <p:cNvSpPr/>
          <p:nvPr/>
        </p:nvSpPr>
        <p:spPr>
          <a:xfrm>
            <a:off x="645032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3124F6-EADD-9349-B640-684BDD7F2B6B}"/>
              </a:ext>
            </a:extLst>
          </p:cNvPr>
          <p:cNvSpPr txBox="1"/>
          <p:nvPr/>
        </p:nvSpPr>
        <p:spPr>
          <a:xfrm>
            <a:off x="661418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158" name="Rectangle 74">
            <a:extLst>
              <a:ext uri="{FF2B5EF4-FFF2-40B4-BE49-F238E27FC236}">
                <a16:creationId xmlns:a16="http://schemas.microsoft.com/office/drawing/2014/main" id="{3A9543B3-49BD-6F47-83BC-39BA4EE2B049}"/>
              </a:ext>
            </a:extLst>
          </p:cNvPr>
          <p:cNvSpPr/>
          <p:nvPr/>
        </p:nvSpPr>
        <p:spPr>
          <a:xfrm>
            <a:off x="74514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9" name="Freeform 32">
            <a:extLst>
              <a:ext uri="{FF2B5EF4-FFF2-40B4-BE49-F238E27FC236}">
                <a16:creationId xmlns:a16="http://schemas.microsoft.com/office/drawing/2014/main" id="{62A3A012-4702-9B47-A963-35FB82996CDE}"/>
              </a:ext>
            </a:extLst>
          </p:cNvPr>
          <p:cNvSpPr/>
          <p:nvPr/>
        </p:nvSpPr>
        <p:spPr>
          <a:xfrm>
            <a:off x="743847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B6E0109-FA11-7E4E-89C0-FA91771288F5}"/>
              </a:ext>
            </a:extLst>
          </p:cNvPr>
          <p:cNvSpPr txBox="1"/>
          <p:nvPr/>
        </p:nvSpPr>
        <p:spPr>
          <a:xfrm>
            <a:off x="76023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E02CFB3-F95A-E94F-A8A4-5F8DD590C953}"/>
              </a:ext>
            </a:extLst>
          </p:cNvPr>
          <p:cNvSpPr txBox="1"/>
          <p:nvPr/>
        </p:nvSpPr>
        <p:spPr>
          <a:xfrm>
            <a:off x="450888" y="5104016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99D2401-C443-2749-853A-D688A46063EA}"/>
              </a:ext>
            </a:extLst>
          </p:cNvPr>
          <p:cNvSpPr txBox="1"/>
          <p:nvPr/>
        </p:nvSpPr>
        <p:spPr>
          <a:xfrm>
            <a:off x="1005330" y="5104016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9C34146-B67B-6841-9A11-61EC63735528}"/>
              </a:ext>
            </a:extLst>
          </p:cNvPr>
          <p:cNvSpPr txBox="1"/>
          <p:nvPr/>
        </p:nvSpPr>
        <p:spPr>
          <a:xfrm>
            <a:off x="731637" y="4596539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164" name="Straight Arrow Connector 78">
            <a:extLst>
              <a:ext uri="{FF2B5EF4-FFF2-40B4-BE49-F238E27FC236}">
                <a16:creationId xmlns:a16="http://schemas.microsoft.com/office/drawing/2014/main" id="{214DDE3D-63AC-D04D-8629-CE2C4D5EEF04}"/>
              </a:ext>
            </a:extLst>
          </p:cNvPr>
          <p:cNvCxnSpPr/>
          <p:nvPr/>
        </p:nvCxnSpPr>
        <p:spPr>
          <a:xfrm>
            <a:off x="421033" y="6064134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65" name="그룹 91">
            <a:extLst>
              <a:ext uri="{FF2B5EF4-FFF2-40B4-BE49-F238E27FC236}">
                <a16:creationId xmlns:a16="http://schemas.microsoft.com/office/drawing/2014/main" id="{246EF645-37CE-B541-AFF7-CE2F8EA85C33}"/>
              </a:ext>
            </a:extLst>
          </p:cNvPr>
          <p:cNvGrpSpPr/>
          <p:nvPr/>
        </p:nvGrpSpPr>
        <p:grpSpPr>
          <a:xfrm>
            <a:off x="8184183" y="6070808"/>
            <a:ext cx="798201" cy="374070"/>
            <a:chOff x="4245096" y="1892159"/>
            <a:chExt cx="616396" cy="277818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7CB3D612-4540-8744-A3F7-4AFF994E76D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05328B7C-C645-4C4A-8E47-62CD1164BB6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3" name="직선 화살표 연결선 451">
            <a:extLst>
              <a:ext uri="{FF2B5EF4-FFF2-40B4-BE49-F238E27FC236}">
                <a16:creationId xmlns:a16="http://schemas.microsoft.com/office/drawing/2014/main" id="{02F8604D-433A-3640-AB8C-39C94F5A525E}"/>
              </a:ext>
            </a:extLst>
          </p:cNvPr>
          <p:cNvCxnSpPr>
            <a:cxnSpLocks/>
            <a:stCxn id="125" idx="0"/>
            <a:endCxn id="163" idx="2"/>
          </p:cNvCxnSpPr>
          <p:nvPr/>
        </p:nvCxnSpPr>
        <p:spPr>
          <a:xfrm flipV="1">
            <a:off x="970381" y="4817817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174" name="그룹 103">
            <a:extLst>
              <a:ext uri="{FF2B5EF4-FFF2-40B4-BE49-F238E27FC236}">
                <a16:creationId xmlns:a16="http://schemas.microsoft.com/office/drawing/2014/main" id="{A6226201-D352-2448-B58D-2E1A475362D8}"/>
              </a:ext>
            </a:extLst>
          </p:cNvPr>
          <p:cNvGrpSpPr/>
          <p:nvPr/>
        </p:nvGrpSpPr>
        <p:grpSpPr>
          <a:xfrm>
            <a:off x="1075309" y="4454160"/>
            <a:ext cx="798201" cy="374070"/>
            <a:chOff x="4245096" y="1892159"/>
            <a:chExt cx="616396" cy="277818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E4C63EC-E930-D746-8C2C-4EDE13F6CB8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4B29D75-14CF-7F4F-B9E6-B044FD48754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7" name="그룹 106">
            <a:extLst>
              <a:ext uri="{FF2B5EF4-FFF2-40B4-BE49-F238E27FC236}">
                <a16:creationId xmlns:a16="http://schemas.microsoft.com/office/drawing/2014/main" id="{20F55A7B-EC37-FA42-BE00-A092EF4CCB38}"/>
              </a:ext>
            </a:extLst>
          </p:cNvPr>
          <p:cNvGrpSpPr/>
          <p:nvPr/>
        </p:nvGrpSpPr>
        <p:grpSpPr>
          <a:xfrm>
            <a:off x="2024330" y="4504108"/>
            <a:ext cx="798201" cy="286665"/>
            <a:chOff x="4245096" y="1929253"/>
            <a:chExt cx="616396" cy="212903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0BFC049C-70B8-A248-91DD-98D87E22B239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1544848-73E7-3048-843A-F34E6CA87CB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그룹 109">
            <a:extLst>
              <a:ext uri="{FF2B5EF4-FFF2-40B4-BE49-F238E27FC236}">
                <a16:creationId xmlns:a16="http://schemas.microsoft.com/office/drawing/2014/main" id="{ABF21898-CAA3-274C-B70B-9772A2AB22B8}"/>
              </a:ext>
            </a:extLst>
          </p:cNvPr>
          <p:cNvGrpSpPr/>
          <p:nvPr/>
        </p:nvGrpSpPr>
        <p:grpSpPr>
          <a:xfrm>
            <a:off x="3010288" y="4454160"/>
            <a:ext cx="798201" cy="374070"/>
            <a:chOff x="4245096" y="1892159"/>
            <a:chExt cx="616396" cy="277818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7E8DF0D-73D3-CF4B-8395-F1293DD91F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51E3F0DE-DE78-8A4A-B2F4-898B0EE15AB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그룹 112">
            <a:extLst>
              <a:ext uri="{FF2B5EF4-FFF2-40B4-BE49-F238E27FC236}">
                <a16:creationId xmlns:a16="http://schemas.microsoft.com/office/drawing/2014/main" id="{414DADB6-B991-184E-B554-912470428E83}"/>
              </a:ext>
            </a:extLst>
          </p:cNvPr>
          <p:cNvGrpSpPr/>
          <p:nvPr/>
        </p:nvGrpSpPr>
        <p:grpSpPr>
          <a:xfrm>
            <a:off x="3989108" y="4504108"/>
            <a:ext cx="798201" cy="286665"/>
            <a:chOff x="4245096" y="1929253"/>
            <a:chExt cx="616396" cy="212903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450AB1C-9E4A-6342-8EAB-D3AFE8F8505A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2784A24-5F21-1B4C-BD7D-A2CC88A6653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6" name="그룹 115">
            <a:extLst>
              <a:ext uri="{FF2B5EF4-FFF2-40B4-BE49-F238E27FC236}">
                <a16:creationId xmlns:a16="http://schemas.microsoft.com/office/drawing/2014/main" id="{4DD64A0A-27B5-7546-812B-03A73D92DB78}"/>
              </a:ext>
            </a:extLst>
          </p:cNvPr>
          <p:cNvGrpSpPr/>
          <p:nvPr/>
        </p:nvGrpSpPr>
        <p:grpSpPr>
          <a:xfrm>
            <a:off x="4927501" y="4504108"/>
            <a:ext cx="798201" cy="286665"/>
            <a:chOff x="4245096" y="1929253"/>
            <a:chExt cx="616396" cy="212903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9093D4B-B017-FE4F-951E-6A8AE6AA9027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8C9177F2-0679-DC4D-917E-9F2B903D0C16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9" name="그룹 118">
            <a:extLst>
              <a:ext uri="{FF2B5EF4-FFF2-40B4-BE49-F238E27FC236}">
                <a16:creationId xmlns:a16="http://schemas.microsoft.com/office/drawing/2014/main" id="{9CE1A33B-FF43-F248-AE5E-194DA60033D0}"/>
              </a:ext>
            </a:extLst>
          </p:cNvPr>
          <p:cNvGrpSpPr/>
          <p:nvPr/>
        </p:nvGrpSpPr>
        <p:grpSpPr>
          <a:xfrm>
            <a:off x="5886336" y="4504108"/>
            <a:ext cx="798201" cy="286665"/>
            <a:chOff x="4245096" y="1929253"/>
            <a:chExt cx="616396" cy="212903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E43F880-9E5A-DD41-9397-674592597A80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8D1F77D-346A-E940-A6AC-B850FC25D375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2" name="그룹 121">
            <a:extLst>
              <a:ext uri="{FF2B5EF4-FFF2-40B4-BE49-F238E27FC236}">
                <a16:creationId xmlns:a16="http://schemas.microsoft.com/office/drawing/2014/main" id="{EE2D152F-BA10-724E-90A2-340DEAD84AF5}"/>
              </a:ext>
            </a:extLst>
          </p:cNvPr>
          <p:cNvGrpSpPr/>
          <p:nvPr/>
        </p:nvGrpSpPr>
        <p:grpSpPr>
          <a:xfrm>
            <a:off x="6849742" y="4454160"/>
            <a:ext cx="798201" cy="374070"/>
            <a:chOff x="4245096" y="1892159"/>
            <a:chExt cx="616396" cy="277818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0D5DCC45-956A-EA4E-934B-9B0EF286503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5D8ED21F-DCFF-6549-9CE0-6BE528D65EC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426109A-A615-374E-AC97-E6574E16813F}"/>
              </a:ext>
            </a:extLst>
          </p:cNvPr>
          <p:cNvGrpSpPr/>
          <p:nvPr/>
        </p:nvGrpSpPr>
        <p:grpSpPr>
          <a:xfrm>
            <a:off x="1855536" y="5365668"/>
            <a:ext cx="5044663" cy="288573"/>
            <a:chOff x="1855536" y="5365668"/>
            <a:chExt cx="5044663" cy="28857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B613FE6-B708-504E-AE6A-9A773759CCE8}"/>
                </a:ext>
              </a:extLst>
            </p:cNvPr>
            <p:cNvSpPr/>
            <p:nvPr/>
          </p:nvSpPr>
          <p:spPr bwMode="auto">
            <a:xfrm>
              <a:off x="185553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D0676ED0-6537-964B-AC6E-FBCE30D035C1}"/>
                </a:ext>
              </a:extLst>
            </p:cNvPr>
            <p:cNvSpPr/>
            <p:nvPr/>
          </p:nvSpPr>
          <p:spPr bwMode="auto">
            <a:xfrm>
              <a:off x="2837942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2D25C4CF-5D03-A748-A2A8-DC21B41E41BC}"/>
                </a:ext>
              </a:extLst>
            </p:cNvPr>
            <p:cNvSpPr/>
            <p:nvPr/>
          </p:nvSpPr>
          <p:spPr bwMode="auto">
            <a:xfrm>
              <a:off x="3833075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BCF00B02-6096-FD4F-97DE-00EA44FD3700}"/>
                </a:ext>
              </a:extLst>
            </p:cNvPr>
            <p:cNvSpPr/>
            <p:nvPr/>
          </p:nvSpPr>
          <p:spPr bwMode="auto">
            <a:xfrm>
              <a:off x="4707947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6963B507-CEEC-3A4D-BD40-2694CF95D789}"/>
                </a:ext>
              </a:extLst>
            </p:cNvPr>
            <p:cNvSpPr/>
            <p:nvPr/>
          </p:nvSpPr>
          <p:spPr bwMode="auto">
            <a:xfrm>
              <a:off x="571706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DD1BE7FF-4A6E-3241-8322-78A7BB376807}"/>
                </a:ext>
              </a:extLst>
            </p:cNvPr>
            <p:cNvSpPr/>
            <p:nvPr/>
          </p:nvSpPr>
          <p:spPr bwMode="auto">
            <a:xfrm>
              <a:off x="6693243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5" name="Curved Connector 4">
              <a:extLst>
                <a:ext uri="{FF2B5EF4-FFF2-40B4-BE49-F238E27FC236}">
                  <a16:creationId xmlns:a16="http://schemas.microsoft.com/office/drawing/2014/main" id="{29297297-E5F3-CD48-86B8-5F3FA59EC19E}"/>
                </a:ext>
              </a:extLst>
            </p:cNvPr>
            <p:cNvCxnSpPr>
              <a:stCxn id="3" idx="0"/>
              <a:endCxn id="142" idx="0"/>
            </p:cNvCxnSpPr>
            <p:nvPr/>
          </p:nvCxnSpPr>
          <p:spPr bwMode="auto">
            <a:xfrm rot="5400000" flipH="1" flipV="1">
              <a:off x="2450217" y="4880815"/>
              <a:ext cx="12700" cy="982406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72" name="Curved Connector 171">
              <a:extLst>
                <a:ext uri="{FF2B5EF4-FFF2-40B4-BE49-F238E27FC236}">
                  <a16:creationId xmlns:a16="http://schemas.microsoft.com/office/drawing/2014/main" id="{8CEFF66E-576C-5544-A8B2-A8C6966AC476}"/>
                </a:ext>
              </a:extLst>
            </p:cNvPr>
            <p:cNvCxnSpPr>
              <a:cxnSpLocks/>
              <a:stCxn id="168" idx="0"/>
              <a:endCxn id="169" idx="0"/>
            </p:cNvCxnSpPr>
            <p:nvPr/>
          </p:nvCxnSpPr>
          <p:spPr bwMode="auto">
            <a:xfrm rot="5400000" flipH="1" flipV="1">
              <a:off x="4373989" y="4934582"/>
              <a:ext cx="12700" cy="874872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95" name="Curved Connector 194">
              <a:extLst>
                <a:ext uri="{FF2B5EF4-FFF2-40B4-BE49-F238E27FC236}">
                  <a16:creationId xmlns:a16="http://schemas.microsoft.com/office/drawing/2014/main" id="{64BF0506-9F83-8A43-878B-E822748B7848}"/>
                </a:ext>
              </a:extLst>
            </p:cNvPr>
            <p:cNvCxnSpPr>
              <a:cxnSpLocks/>
              <a:stCxn id="170" idx="0"/>
              <a:endCxn id="171" idx="0"/>
            </p:cNvCxnSpPr>
            <p:nvPr/>
          </p:nvCxnSpPr>
          <p:spPr bwMode="auto">
            <a:xfrm rot="5400000" flipH="1" flipV="1">
              <a:off x="6308632" y="4883930"/>
              <a:ext cx="12700" cy="976177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667424416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- MLC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855535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419600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60976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636168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23" name="직선 연결선 22">
            <a:extLst>
              <a:ext uri="{FF2B5EF4-FFF2-40B4-BE49-F238E27FC236}">
                <a16:creationId xmlns:a16="http://schemas.microsoft.com/office/drawing/2014/main" id="{6FD53AF2-D6E1-494D-B47D-76A9E20332A0}"/>
              </a:ext>
            </a:extLst>
          </p:cNvPr>
          <p:cNvCxnSpPr/>
          <p:nvPr/>
        </p:nvCxnSpPr>
        <p:spPr>
          <a:xfrm>
            <a:off x="4830431" y="6429911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24" name="Rectangle 60">
            <a:extLst>
              <a:ext uri="{FF2B5EF4-FFF2-40B4-BE49-F238E27FC236}">
                <a16:creationId xmlns:a16="http://schemas.microsoft.com/office/drawing/2014/main" id="{D4C39F13-A3CB-6946-BC4C-2A314AFCBF4C}"/>
              </a:ext>
            </a:extLst>
          </p:cNvPr>
          <p:cNvSpPr/>
          <p:nvPr/>
        </p:nvSpPr>
        <p:spPr>
          <a:xfrm rot="16200000">
            <a:off x="-315881" y="5419718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5" name="Rectangle 74">
            <a:extLst>
              <a:ext uri="{FF2B5EF4-FFF2-40B4-BE49-F238E27FC236}">
                <a16:creationId xmlns:a16="http://schemas.microsoft.com/office/drawing/2014/main" id="{D967EB4E-A905-DC46-B27A-A358C57FFD51}"/>
              </a:ext>
            </a:extLst>
          </p:cNvPr>
          <p:cNvSpPr/>
          <p:nvPr/>
        </p:nvSpPr>
        <p:spPr>
          <a:xfrm>
            <a:off x="636957" y="5372018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6" name="Freeform 32">
            <a:extLst>
              <a:ext uri="{FF2B5EF4-FFF2-40B4-BE49-F238E27FC236}">
                <a16:creationId xmlns:a16="http://schemas.microsoft.com/office/drawing/2014/main" id="{3426A48A-DF98-BF45-92CB-8736CD0DEAD7}"/>
              </a:ext>
            </a:extLst>
          </p:cNvPr>
          <p:cNvSpPr/>
          <p:nvPr/>
        </p:nvSpPr>
        <p:spPr>
          <a:xfrm>
            <a:off x="62398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2EF84D2-95AC-A843-A07B-1A1758D782E6}"/>
              </a:ext>
            </a:extLst>
          </p:cNvPr>
          <p:cNvSpPr txBox="1"/>
          <p:nvPr/>
        </p:nvSpPr>
        <p:spPr>
          <a:xfrm>
            <a:off x="78784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29" name="Rectangle 74">
            <a:extLst>
              <a:ext uri="{FF2B5EF4-FFF2-40B4-BE49-F238E27FC236}">
                <a16:creationId xmlns:a16="http://schemas.microsoft.com/office/drawing/2014/main" id="{FE412383-46C1-7749-A3AA-114C9D19016B}"/>
              </a:ext>
            </a:extLst>
          </p:cNvPr>
          <p:cNvSpPr/>
          <p:nvPr/>
        </p:nvSpPr>
        <p:spPr>
          <a:xfrm>
            <a:off x="162510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0" name="Freeform 32">
            <a:extLst>
              <a:ext uri="{FF2B5EF4-FFF2-40B4-BE49-F238E27FC236}">
                <a16:creationId xmlns:a16="http://schemas.microsoft.com/office/drawing/2014/main" id="{4869F821-F389-0E4A-8A36-D1F4B4A29003}"/>
              </a:ext>
            </a:extLst>
          </p:cNvPr>
          <p:cNvSpPr/>
          <p:nvPr/>
        </p:nvSpPr>
        <p:spPr>
          <a:xfrm>
            <a:off x="1612139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BB0F096-DE85-2E47-BD73-60E3B7788F48}"/>
              </a:ext>
            </a:extLst>
          </p:cNvPr>
          <p:cNvSpPr txBox="1"/>
          <p:nvPr/>
        </p:nvSpPr>
        <p:spPr>
          <a:xfrm>
            <a:off x="177599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132" name="Rectangle 74">
            <a:extLst>
              <a:ext uri="{FF2B5EF4-FFF2-40B4-BE49-F238E27FC236}">
                <a16:creationId xmlns:a16="http://schemas.microsoft.com/office/drawing/2014/main" id="{6779E75E-CA27-B34E-BEC9-1B8497F4B5B7}"/>
              </a:ext>
            </a:extLst>
          </p:cNvPr>
          <p:cNvSpPr/>
          <p:nvPr/>
        </p:nvSpPr>
        <p:spPr>
          <a:xfrm>
            <a:off x="261325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3" name="Freeform 32">
            <a:extLst>
              <a:ext uri="{FF2B5EF4-FFF2-40B4-BE49-F238E27FC236}">
                <a16:creationId xmlns:a16="http://schemas.microsoft.com/office/drawing/2014/main" id="{F2419E61-CE0F-0641-998D-8BED15E44E25}"/>
              </a:ext>
            </a:extLst>
          </p:cNvPr>
          <p:cNvSpPr/>
          <p:nvPr/>
        </p:nvSpPr>
        <p:spPr>
          <a:xfrm>
            <a:off x="2600288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EEC2F8A-B884-4E43-A46F-DF818B2FA521}"/>
              </a:ext>
            </a:extLst>
          </p:cNvPr>
          <p:cNvSpPr txBox="1"/>
          <p:nvPr/>
        </p:nvSpPr>
        <p:spPr>
          <a:xfrm>
            <a:off x="276414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135" name="Rectangle 74">
            <a:extLst>
              <a:ext uri="{FF2B5EF4-FFF2-40B4-BE49-F238E27FC236}">
                <a16:creationId xmlns:a16="http://schemas.microsoft.com/office/drawing/2014/main" id="{7FA7B060-3B60-8248-A695-4E4F122ED18E}"/>
              </a:ext>
            </a:extLst>
          </p:cNvPr>
          <p:cNvSpPr/>
          <p:nvPr/>
        </p:nvSpPr>
        <p:spPr>
          <a:xfrm>
            <a:off x="3601409" y="5340484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6" name="Freeform 32">
            <a:extLst>
              <a:ext uri="{FF2B5EF4-FFF2-40B4-BE49-F238E27FC236}">
                <a16:creationId xmlns:a16="http://schemas.microsoft.com/office/drawing/2014/main" id="{226ABB54-B91A-6B4F-A5FA-C4027B8903FD}"/>
              </a:ext>
            </a:extLst>
          </p:cNvPr>
          <p:cNvSpPr/>
          <p:nvPr/>
        </p:nvSpPr>
        <p:spPr>
          <a:xfrm>
            <a:off x="358843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4A149C7-650D-4A47-8869-C019D1C77938}"/>
              </a:ext>
            </a:extLst>
          </p:cNvPr>
          <p:cNvSpPr txBox="1"/>
          <p:nvPr/>
        </p:nvSpPr>
        <p:spPr>
          <a:xfrm>
            <a:off x="3752291" y="5654241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138" name="Rectangle 74">
            <a:extLst>
              <a:ext uri="{FF2B5EF4-FFF2-40B4-BE49-F238E27FC236}">
                <a16:creationId xmlns:a16="http://schemas.microsoft.com/office/drawing/2014/main" id="{D1A4C626-571C-FC40-9CB6-D60464346323}"/>
              </a:ext>
            </a:extLst>
          </p:cNvPr>
          <p:cNvSpPr/>
          <p:nvPr/>
        </p:nvSpPr>
        <p:spPr>
          <a:xfrm>
            <a:off x="447383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9" name="Freeform 32">
            <a:extLst>
              <a:ext uri="{FF2B5EF4-FFF2-40B4-BE49-F238E27FC236}">
                <a16:creationId xmlns:a16="http://schemas.microsoft.com/office/drawing/2014/main" id="{85B9144F-57CA-F844-B7C3-CC5DB58421E6}"/>
              </a:ext>
            </a:extLst>
          </p:cNvPr>
          <p:cNvSpPr/>
          <p:nvPr/>
        </p:nvSpPr>
        <p:spPr>
          <a:xfrm>
            <a:off x="447402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40A2DB-60CF-754A-A1EF-AE19378E9C47}"/>
              </a:ext>
            </a:extLst>
          </p:cNvPr>
          <p:cNvSpPr txBox="1"/>
          <p:nvPr/>
        </p:nvSpPr>
        <p:spPr>
          <a:xfrm>
            <a:off x="4637878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141" name="Straight Arrow Connector 59">
            <a:extLst>
              <a:ext uri="{FF2B5EF4-FFF2-40B4-BE49-F238E27FC236}">
                <a16:creationId xmlns:a16="http://schemas.microsoft.com/office/drawing/2014/main" id="{6085AEEE-8E84-F844-8645-A8AE01A4D9FD}"/>
              </a:ext>
            </a:extLst>
          </p:cNvPr>
          <p:cNvCxnSpPr>
            <a:cxnSpLocks/>
          </p:cNvCxnSpPr>
          <p:nvPr/>
        </p:nvCxnSpPr>
        <p:spPr>
          <a:xfrm flipV="1">
            <a:off x="428877" y="4445088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143" name="Straight Connector 62">
            <a:extLst>
              <a:ext uri="{FF2B5EF4-FFF2-40B4-BE49-F238E27FC236}">
                <a16:creationId xmlns:a16="http://schemas.microsoft.com/office/drawing/2014/main" id="{26F21DFD-E080-2448-9CAB-63555B6914E2}"/>
              </a:ext>
            </a:extLst>
          </p:cNvPr>
          <p:cNvCxnSpPr/>
          <p:nvPr/>
        </p:nvCxnSpPr>
        <p:spPr>
          <a:xfrm flipH="1">
            <a:off x="141738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6" name="Straight Connector 65">
            <a:extLst>
              <a:ext uri="{FF2B5EF4-FFF2-40B4-BE49-F238E27FC236}">
                <a16:creationId xmlns:a16="http://schemas.microsoft.com/office/drawing/2014/main" id="{C9573C86-CC67-AB44-8AF1-5A00D71DBDCF}"/>
              </a:ext>
            </a:extLst>
          </p:cNvPr>
          <p:cNvCxnSpPr/>
          <p:nvPr/>
        </p:nvCxnSpPr>
        <p:spPr>
          <a:xfrm flipH="1">
            <a:off x="238894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</a:ln>
          <a:effectLst/>
        </p:spPr>
      </p:cxnSp>
      <p:cxnSp>
        <p:nvCxnSpPr>
          <p:cNvPr id="147" name="Straight Connector 68">
            <a:extLst>
              <a:ext uri="{FF2B5EF4-FFF2-40B4-BE49-F238E27FC236}">
                <a16:creationId xmlns:a16="http://schemas.microsoft.com/office/drawing/2014/main" id="{13EA1B35-4630-0043-AAAE-3B7CDBA765AC}"/>
              </a:ext>
            </a:extLst>
          </p:cNvPr>
          <p:cNvCxnSpPr/>
          <p:nvPr/>
        </p:nvCxnSpPr>
        <p:spPr>
          <a:xfrm flipH="1">
            <a:off x="336049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8" name="Straight Connector 68">
            <a:extLst>
              <a:ext uri="{FF2B5EF4-FFF2-40B4-BE49-F238E27FC236}">
                <a16:creationId xmlns:a16="http://schemas.microsoft.com/office/drawing/2014/main" id="{161E65B7-1D6A-2F47-B6F1-33C00177D94E}"/>
              </a:ext>
            </a:extLst>
          </p:cNvPr>
          <p:cNvCxnSpPr/>
          <p:nvPr/>
        </p:nvCxnSpPr>
        <p:spPr>
          <a:xfrm flipH="1">
            <a:off x="4335353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</a:ln>
          <a:effectLst/>
        </p:spPr>
      </p:cxnSp>
      <p:cxnSp>
        <p:nvCxnSpPr>
          <p:cNvPr id="149" name="Straight Connector 62">
            <a:extLst>
              <a:ext uri="{FF2B5EF4-FFF2-40B4-BE49-F238E27FC236}">
                <a16:creationId xmlns:a16="http://schemas.microsoft.com/office/drawing/2014/main" id="{00D23623-3209-EE40-AFE7-694E7BB9223B}"/>
              </a:ext>
            </a:extLst>
          </p:cNvPr>
          <p:cNvCxnSpPr/>
          <p:nvPr/>
        </p:nvCxnSpPr>
        <p:spPr>
          <a:xfrm flipH="1">
            <a:off x="5267419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50" name="Straight Connector 65">
            <a:extLst>
              <a:ext uri="{FF2B5EF4-FFF2-40B4-BE49-F238E27FC236}">
                <a16:creationId xmlns:a16="http://schemas.microsoft.com/office/drawing/2014/main" id="{E7643646-43AE-3240-9C8B-93E1E3DAF84B}"/>
              </a:ext>
            </a:extLst>
          </p:cNvPr>
          <p:cNvCxnSpPr/>
          <p:nvPr/>
        </p:nvCxnSpPr>
        <p:spPr>
          <a:xfrm flipH="1">
            <a:off x="6238978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51" name="Straight Connector 68">
            <a:extLst>
              <a:ext uri="{FF2B5EF4-FFF2-40B4-BE49-F238E27FC236}">
                <a16:creationId xmlns:a16="http://schemas.microsoft.com/office/drawing/2014/main" id="{C42FAFDF-BA0F-C046-A378-AFC39AC0365C}"/>
              </a:ext>
            </a:extLst>
          </p:cNvPr>
          <p:cNvCxnSpPr/>
          <p:nvPr/>
        </p:nvCxnSpPr>
        <p:spPr>
          <a:xfrm flipH="1">
            <a:off x="721053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152" name="Rectangle 74">
            <a:extLst>
              <a:ext uri="{FF2B5EF4-FFF2-40B4-BE49-F238E27FC236}">
                <a16:creationId xmlns:a16="http://schemas.microsoft.com/office/drawing/2014/main" id="{CC68E110-7685-D747-BF35-D521C589232B}"/>
              </a:ext>
            </a:extLst>
          </p:cNvPr>
          <p:cNvSpPr/>
          <p:nvPr/>
        </p:nvSpPr>
        <p:spPr>
          <a:xfrm>
            <a:off x="54751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3" name="Freeform 32">
            <a:extLst>
              <a:ext uri="{FF2B5EF4-FFF2-40B4-BE49-F238E27FC236}">
                <a16:creationId xmlns:a16="http://schemas.microsoft.com/office/drawing/2014/main" id="{3A9B75F7-2015-E04E-84B3-3B328E35C680}"/>
              </a:ext>
            </a:extLst>
          </p:cNvPr>
          <p:cNvSpPr/>
          <p:nvPr/>
        </p:nvSpPr>
        <p:spPr>
          <a:xfrm>
            <a:off x="546217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7A1BD11-DA66-7242-867B-C837A1E6212B}"/>
              </a:ext>
            </a:extLst>
          </p:cNvPr>
          <p:cNvSpPr txBox="1"/>
          <p:nvPr/>
        </p:nvSpPr>
        <p:spPr>
          <a:xfrm>
            <a:off x="56260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155" name="Rectangle 74">
            <a:extLst>
              <a:ext uri="{FF2B5EF4-FFF2-40B4-BE49-F238E27FC236}">
                <a16:creationId xmlns:a16="http://schemas.microsoft.com/office/drawing/2014/main" id="{BEA79301-D3B2-6E4B-A31B-8687F73B5BDF}"/>
              </a:ext>
            </a:extLst>
          </p:cNvPr>
          <p:cNvSpPr/>
          <p:nvPr/>
        </p:nvSpPr>
        <p:spPr>
          <a:xfrm>
            <a:off x="6463297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6" name="Freeform 32">
            <a:extLst>
              <a:ext uri="{FF2B5EF4-FFF2-40B4-BE49-F238E27FC236}">
                <a16:creationId xmlns:a16="http://schemas.microsoft.com/office/drawing/2014/main" id="{D80F61C5-F56D-934F-8783-D1BA8A084D6F}"/>
              </a:ext>
            </a:extLst>
          </p:cNvPr>
          <p:cNvSpPr/>
          <p:nvPr/>
        </p:nvSpPr>
        <p:spPr>
          <a:xfrm>
            <a:off x="645032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3124F6-EADD-9349-B640-684BDD7F2B6B}"/>
              </a:ext>
            </a:extLst>
          </p:cNvPr>
          <p:cNvSpPr txBox="1"/>
          <p:nvPr/>
        </p:nvSpPr>
        <p:spPr>
          <a:xfrm>
            <a:off x="661418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158" name="Rectangle 74">
            <a:extLst>
              <a:ext uri="{FF2B5EF4-FFF2-40B4-BE49-F238E27FC236}">
                <a16:creationId xmlns:a16="http://schemas.microsoft.com/office/drawing/2014/main" id="{3A9543B3-49BD-6F47-83BC-39BA4EE2B049}"/>
              </a:ext>
            </a:extLst>
          </p:cNvPr>
          <p:cNvSpPr/>
          <p:nvPr/>
        </p:nvSpPr>
        <p:spPr>
          <a:xfrm>
            <a:off x="74514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9" name="Freeform 32">
            <a:extLst>
              <a:ext uri="{FF2B5EF4-FFF2-40B4-BE49-F238E27FC236}">
                <a16:creationId xmlns:a16="http://schemas.microsoft.com/office/drawing/2014/main" id="{62A3A012-4702-9B47-A963-35FB82996CDE}"/>
              </a:ext>
            </a:extLst>
          </p:cNvPr>
          <p:cNvSpPr/>
          <p:nvPr/>
        </p:nvSpPr>
        <p:spPr>
          <a:xfrm>
            <a:off x="743847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B6E0109-FA11-7E4E-89C0-FA91771288F5}"/>
              </a:ext>
            </a:extLst>
          </p:cNvPr>
          <p:cNvSpPr txBox="1"/>
          <p:nvPr/>
        </p:nvSpPr>
        <p:spPr>
          <a:xfrm>
            <a:off x="76023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E02CFB3-F95A-E94F-A8A4-5F8DD590C953}"/>
              </a:ext>
            </a:extLst>
          </p:cNvPr>
          <p:cNvSpPr txBox="1"/>
          <p:nvPr/>
        </p:nvSpPr>
        <p:spPr>
          <a:xfrm>
            <a:off x="450888" y="5104016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99D2401-C443-2749-853A-D688A46063EA}"/>
              </a:ext>
            </a:extLst>
          </p:cNvPr>
          <p:cNvSpPr txBox="1"/>
          <p:nvPr/>
        </p:nvSpPr>
        <p:spPr>
          <a:xfrm>
            <a:off x="1005330" y="5104016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9C34146-B67B-6841-9A11-61EC63735528}"/>
              </a:ext>
            </a:extLst>
          </p:cNvPr>
          <p:cNvSpPr txBox="1"/>
          <p:nvPr/>
        </p:nvSpPr>
        <p:spPr>
          <a:xfrm>
            <a:off x="731637" y="4596539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164" name="Straight Arrow Connector 78">
            <a:extLst>
              <a:ext uri="{FF2B5EF4-FFF2-40B4-BE49-F238E27FC236}">
                <a16:creationId xmlns:a16="http://schemas.microsoft.com/office/drawing/2014/main" id="{214DDE3D-63AC-D04D-8629-CE2C4D5EEF04}"/>
              </a:ext>
            </a:extLst>
          </p:cNvPr>
          <p:cNvCxnSpPr/>
          <p:nvPr/>
        </p:nvCxnSpPr>
        <p:spPr>
          <a:xfrm>
            <a:off x="421033" y="6064134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65" name="그룹 91">
            <a:extLst>
              <a:ext uri="{FF2B5EF4-FFF2-40B4-BE49-F238E27FC236}">
                <a16:creationId xmlns:a16="http://schemas.microsoft.com/office/drawing/2014/main" id="{246EF645-37CE-B541-AFF7-CE2F8EA85C33}"/>
              </a:ext>
            </a:extLst>
          </p:cNvPr>
          <p:cNvGrpSpPr/>
          <p:nvPr/>
        </p:nvGrpSpPr>
        <p:grpSpPr>
          <a:xfrm>
            <a:off x="8184183" y="6070808"/>
            <a:ext cx="798201" cy="374070"/>
            <a:chOff x="4245096" y="1892159"/>
            <a:chExt cx="616396" cy="277818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7CB3D612-4540-8744-A3F7-4AFF994E76D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05328B7C-C645-4C4A-8E47-62CD1164BB6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3" name="직선 화살표 연결선 451">
            <a:extLst>
              <a:ext uri="{FF2B5EF4-FFF2-40B4-BE49-F238E27FC236}">
                <a16:creationId xmlns:a16="http://schemas.microsoft.com/office/drawing/2014/main" id="{02F8604D-433A-3640-AB8C-39C94F5A525E}"/>
              </a:ext>
            </a:extLst>
          </p:cNvPr>
          <p:cNvCxnSpPr>
            <a:cxnSpLocks/>
            <a:stCxn id="125" idx="0"/>
            <a:endCxn id="163" idx="2"/>
          </p:cNvCxnSpPr>
          <p:nvPr/>
        </p:nvCxnSpPr>
        <p:spPr>
          <a:xfrm flipV="1">
            <a:off x="970381" y="4817817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174" name="그룹 103">
            <a:extLst>
              <a:ext uri="{FF2B5EF4-FFF2-40B4-BE49-F238E27FC236}">
                <a16:creationId xmlns:a16="http://schemas.microsoft.com/office/drawing/2014/main" id="{A6226201-D352-2448-B58D-2E1A475362D8}"/>
              </a:ext>
            </a:extLst>
          </p:cNvPr>
          <p:cNvGrpSpPr/>
          <p:nvPr/>
        </p:nvGrpSpPr>
        <p:grpSpPr>
          <a:xfrm>
            <a:off x="1075309" y="4454160"/>
            <a:ext cx="798201" cy="374070"/>
            <a:chOff x="4245096" y="1892159"/>
            <a:chExt cx="616396" cy="277818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E4C63EC-E930-D746-8C2C-4EDE13F6CB8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4B29D75-14CF-7F4F-B9E6-B044FD48754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7" name="그룹 106">
            <a:extLst>
              <a:ext uri="{FF2B5EF4-FFF2-40B4-BE49-F238E27FC236}">
                <a16:creationId xmlns:a16="http://schemas.microsoft.com/office/drawing/2014/main" id="{20F55A7B-EC37-FA42-BE00-A092EF4CCB38}"/>
              </a:ext>
            </a:extLst>
          </p:cNvPr>
          <p:cNvGrpSpPr/>
          <p:nvPr/>
        </p:nvGrpSpPr>
        <p:grpSpPr>
          <a:xfrm>
            <a:off x="2024330" y="4504108"/>
            <a:ext cx="798201" cy="286665"/>
            <a:chOff x="4245096" y="1929253"/>
            <a:chExt cx="616396" cy="212903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0BFC049C-70B8-A248-91DD-98D87E22B239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1544848-73E7-3048-843A-F34E6CA87CB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그룹 109">
            <a:extLst>
              <a:ext uri="{FF2B5EF4-FFF2-40B4-BE49-F238E27FC236}">
                <a16:creationId xmlns:a16="http://schemas.microsoft.com/office/drawing/2014/main" id="{ABF21898-CAA3-274C-B70B-9772A2AB22B8}"/>
              </a:ext>
            </a:extLst>
          </p:cNvPr>
          <p:cNvGrpSpPr/>
          <p:nvPr/>
        </p:nvGrpSpPr>
        <p:grpSpPr>
          <a:xfrm>
            <a:off x="3010288" y="4454160"/>
            <a:ext cx="798201" cy="374070"/>
            <a:chOff x="4245096" y="1892159"/>
            <a:chExt cx="616396" cy="277818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7E8DF0D-73D3-CF4B-8395-F1293DD91F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51E3F0DE-DE78-8A4A-B2F4-898B0EE15AB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그룹 112">
            <a:extLst>
              <a:ext uri="{FF2B5EF4-FFF2-40B4-BE49-F238E27FC236}">
                <a16:creationId xmlns:a16="http://schemas.microsoft.com/office/drawing/2014/main" id="{414DADB6-B991-184E-B554-912470428E83}"/>
              </a:ext>
            </a:extLst>
          </p:cNvPr>
          <p:cNvGrpSpPr/>
          <p:nvPr/>
        </p:nvGrpSpPr>
        <p:grpSpPr>
          <a:xfrm>
            <a:off x="3989108" y="4504108"/>
            <a:ext cx="798201" cy="286665"/>
            <a:chOff x="4245096" y="1929253"/>
            <a:chExt cx="616396" cy="212903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450AB1C-9E4A-6342-8EAB-D3AFE8F8505A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2784A24-5F21-1B4C-BD7D-A2CC88A6653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6" name="그룹 115">
            <a:extLst>
              <a:ext uri="{FF2B5EF4-FFF2-40B4-BE49-F238E27FC236}">
                <a16:creationId xmlns:a16="http://schemas.microsoft.com/office/drawing/2014/main" id="{4DD64A0A-27B5-7546-812B-03A73D92DB78}"/>
              </a:ext>
            </a:extLst>
          </p:cNvPr>
          <p:cNvGrpSpPr/>
          <p:nvPr/>
        </p:nvGrpSpPr>
        <p:grpSpPr>
          <a:xfrm>
            <a:off x="4927501" y="4504108"/>
            <a:ext cx="798201" cy="286665"/>
            <a:chOff x="4245096" y="1929253"/>
            <a:chExt cx="616396" cy="212903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9093D4B-B017-FE4F-951E-6A8AE6AA9027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8C9177F2-0679-DC4D-917E-9F2B903D0C16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9" name="그룹 118">
            <a:extLst>
              <a:ext uri="{FF2B5EF4-FFF2-40B4-BE49-F238E27FC236}">
                <a16:creationId xmlns:a16="http://schemas.microsoft.com/office/drawing/2014/main" id="{9CE1A33B-FF43-F248-AE5E-194DA60033D0}"/>
              </a:ext>
            </a:extLst>
          </p:cNvPr>
          <p:cNvGrpSpPr/>
          <p:nvPr/>
        </p:nvGrpSpPr>
        <p:grpSpPr>
          <a:xfrm>
            <a:off x="5886336" y="4504108"/>
            <a:ext cx="798201" cy="286665"/>
            <a:chOff x="4245096" y="1929253"/>
            <a:chExt cx="616396" cy="212903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E43F880-9E5A-DD41-9397-674592597A80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8D1F77D-346A-E940-A6AC-B850FC25D375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2" name="그룹 121">
            <a:extLst>
              <a:ext uri="{FF2B5EF4-FFF2-40B4-BE49-F238E27FC236}">
                <a16:creationId xmlns:a16="http://schemas.microsoft.com/office/drawing/2014/main" id="{EE2D152F-BA10-724E-90A2-340DEAD84AF5}"/>
              </a:ext>
            </a:extLst>
          </p:cNvPr>
          <p:cNvGrpSpPr/>
          <p:nvPr/>
        </p:nvGrpSpPr>
        <p:grpSpPr>
          <a:xfrm>
            <a:off x="6849742" y="4454160"/>
            <a:ext cx="798201" cy="374070"/>
            <a:chOff x="4245096" y="1892159"/>
            <a:chExt cx="616396" cy="277818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0D5DCC45-956A-EA4E-934B-9B0EF286503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5D8ED21F-DCFF-6549-9CE0-6BE528D65EC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08834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682DB9-49AE-4706-8504-DBF748E54B5A}"/>
              </a:ext>
            </a:extLst>
          </p:cNvPr>
          <p:cNvGrpSpPr/>
          <p:nvPr/>
        </p:nvGrpSpPr>
        <p:grpSpPr>
          <a:xfrm>
            <a:off x="973516" y="1835930"/>
            <a:ext cx="7183589" cy="3145072"/>
            <a:chOff x="973516" y="1835930"/>
            <a:chExt cx="7183589" cy="3145072"/>
          </a:xfrm>
        </p:grpSpPr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C3BA15B9-1CE4-1341-912C-815B4CB0E84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157498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C90B5C77-250E-374F-9CBE-07A852F635D4}"/>
                </a:ext>
              </a:extLst>
            </p:cNvPr>
            <p:cNvCxnSpPr>
              <a:cxnSpLocks/>
            </p:cNvCxnSpPr>
            <p:nvPr/>
          </p:nvCxnSpPr>
          <p:spPr bwMode="auto">
            <a:xfrm rot="10800000">
              <a:off x="3388415" y="2231530"/>
              <a:ext cx="320807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7424A016-20EB-4143-B679-1837F498F17C}"/>
                </a:ext>
              </a:extLst>
            </p:cNvPr>
            <p:cNvSpPr/>
            <p:nvPr/>
          </p:nvSpPr>
          <p:spPr bwMode="auto">
            <a:xfrm>
              <a:off x="3141193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76BBF084-C4D4-46E6-BC73-1AD2B9AA7F99}"/>
                </a:ext>
              </a:extLst>
            </p:cNvPr>
            <p:cNvSpPr/>
            <p:nvPr/>
          </p:nvSpPr>
          <p:spPr bwMode="auto">
            <a:xfrm>
              <a:off x="1926260" y="1835930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8C81F3D2-8715-407E-BD34-33B24524FB36}"/>
                </a:ext>
              </a:extLst>
            </p:cNvPr>
            <p:cNvCxnSpPr>
              <a:stCxn id="195" idx="4"/>
              <a:endCxn id="126" idx="1"/>
            </p:cNvCxnSpPr>
            <p:nvPr/>
          </p:nvCxnSpPr>
          <p:spPr bwMode="auto">
            <a:xfrm flipH="1">
              <a:off x="973516" y="2118153"/>
              <a:ext cx="1180350" cy="2862849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97" name="Straight Arrow Connector 196">
              <a:extLst>
                <a:ext uri="{FF2B5EF4-FFF2-40B4-BE49-F238E27FC236}">
                  <a16:creationId xmlns:a16="http://schemas.microsoft.com/office/drawing/2014/main" id="{80C04C4C-54C1-4703-9C07-0730E633AD6D}"/>
                </a:ext>
              </a:extLst>
            </p:cNvPr>
            <p:cNvCxnSpPr>
              <a:cxnSpLocks/>
              <a:stCxn id="196" idx="4"/>
              <a:endCxn id="136" idx="1"/>
            </p:cNvCxnSpPr>
            <p:nvPr/>
          </p:nvCxnSpPr>
          <p:spPr bwMode="auto">
            <a:xfrm>
              <a:off x="3368799" y="2120992"/>
              <a:ext cx="569167" cy="2860010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C4E7B244-D86A-4EEE-92C2-F27EAE851894}"/>
                </a:ext>
              </a:extLst>
            </p:cNvPr>
            <p:cNvSpPr/>
            <p:nvPr/>
          </p:nvSpPr>
          <p:spPr bwMode="auto">
            <a:xfrm>
              <a:off x="4487907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73B398DF-9081-4C2A-9BE3-E30FF1052321}"/>
                </a:ext>
              </a:extLst>
            </p:cNvPr>
            <p:cNvSpPr/>
            <p:nvPr/>
          </p:nvSpPr>
          <p:spPr bwMode="auto">
            <a:xfrm>
              <a:off x="5658055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D9E1E620-9F6F-44D4-AABC-9694D8652671}"/>
                </a:ext>
              </a:extLst>
            </p:cNvPr>
            <p:cNvSpPr/>
            <p:nvPr/>
          </p:nvSpPr>
          <p:spPr bwMode="auto">
            <a:xfrm>
              <a:off x="7701893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01" name="Straight Arrow Connector 200">
              <a:extLst>
                <a:ext uri="{FF2B5EF4-FFF2-40B4-BE49-F238E27FC236}">
                  <a16:creationId xmlns:a16="http://schemas.microsoft.com/office/drawing/2014/main" id="{4EB1F986-EB3F-4021-BE04-69B3659EF64C}"/>
                </a:ext>
              </a:extLst>
            </p:cNvPr>
            <p:cNvCxnSpPr>
              <a:cxnSpLocks/>
              <a:stCxn id="386" idx="2"/>
              <a:endCxn id="159" idx="1"/>
            </p:cNvCxnSpPr>
            <p:nvPr/>
          </p:nvCxnSpPr>
          <p:spPr bwMode="auto">
            <a:xfrm>
              <a:off x="4716316" y="2165867"/>
              <a:ext cx="3071690" cy="2815135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25B166B7-3C79-3745-AF07-AA5A3CAA1C27}"/>
              </a:ext>
            </a:extLst>
          </p:cNvPr>
          <p:cNvSpPr txBox="1"/>
          <p:nvPr/>
        </p:nvSpPr>
        <p:spPr>
          <a:xfrm>
            <a:off x="1991790" y="3111876"/>
            <a:ext cx="3209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A7EEC367-14D4-5747-B41C-CD51471B3520}"/>
              </a:ext>
            </a:extLst>
          </p:cNvPr>
          <p:cNvSpPr txBox="1"/>
          <p:nvPr/>
        </p:nvSpPr>
        <p:spPr>
          <a:xfrm>
            <a:off x="3224599" y="3111876"/>
            <a:ext cx="3209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FB8A0CA5-8697-F740-B153-1D8B4C98E913}"/>
              </a:ext>
            </a:extLst>
          </p:cNvPr>
          <p:cNvSpPr txBox="1"/>
          <p:nvPr/>
        </p:nvSpPr>
        <p:spPr>
          <a:xfrm>
            <a:off x="4555855" y="3111876"/>
            <a:ext cx="3209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B9610B0C-3A9C-1741-8DC8-622A403BEA12}"/>
              </a:ext>
            </a:extLst>
          </p:cNvPr>
          <p:cNvSpPr txBox="1"/>
          <p:nvPr/>
        </p:nvSpPr>
        <p:spPr>
          <a:xfrm>
            <a:off x="5746019" y="3111876"/>
            <a:ext cx="3209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EB6A7412-8E82-A34F-AAE5-9E30EAA9D6FE}"/>
              </a:ext>
            </a:extLst>
          </p:cNvPr>
          <p:cNvSpPr txBox="1"/>
          <p:nvPr/>
        </p:nvSpPr>
        <p:spPr>
          <a:xfrm>
            <a:off x="7772423" y="3111876"/>
            <a:ext cx="3209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A4AAD89F-FF5D-3645-A1DB-77AF0F8A2F27}"/>
              </a:ext>
            </a:extLst>
          </p:cNvPr>
          <p:cNvSpPr txBox="1"/>
          <p:nvPr/>
        </p:nvSpPr>
        <p:spPr>
          <a:xfrm>
            <a:off x="1212289" y="3089701"/>
            <a:ext cx="6976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REF5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2A7CFBE-E1EB-432F-AD57-226BB8520644}"/>
              </a:ext>
            </a:extLst>
          </p:cNvPr>
          <p:cNvGrpSpPr/>
          <p:nvPr/>
        </p:nvGrpSpPr>
        <p:grpSpPr>
          <a:xfrm>
            <a:off x="4232471" y="4953000"/>
            <a:ext cx="4616044" cy="1000806"/>
            <a:chOff x="4232471" y="4953000"/>
            <a:chExt cx="4616044" cy="1000806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E250756-CF08-4DE1-B230-B2C1DBC7080E}"/>
                </a:ext>
              </a:extLst>
            </p:cNvPr>
            <p:cNvGrpSpPr/>
            <p:nvPr/>
          </p:nvGrpSpPr>
          <p:grpSpPr>
            <a:xfrm>
              <a:off x="4232471" y="4953000"/>
              <a:ext cx="2245748" cy="999815"/>
              <a:chOff x="4070231" y="3481208"/>
              <a:chExt cx="2245748" cy="999815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54B3981E-77CD-4267-8E93-090D3E7984D1}"/>
                  </a:ext>
                </a:extLst>
              </p:cNvPr>
              <p:cNvSpPr/>
              <p:nvPr/>
            </p:nvSpPr>
            <p:spPr bwMode="auto">
              <a:xfrm>
                <a:off x="4070231" y="3481208"/>
                <a:ext cx="1636956" cy="999815"/>
              </a:xfrm>
              <a:prstGeom prst="round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grpSp>
            <p:nvGrpSpPr>
              <p:cNvPr id="205" name="Group 204">
                <a:extLst>
                  <a:ext uri="{FF2B5EF4-FFF2-40B4-BE49-F238E27FC236}">
                    <a16:creationId xmlns:a16="http://schemas.microsoft.com/office/drawing/2014/main" id="{222C8891-FE5E-4723-B85C-481CFE8E34B3}"/>
                  </a:ext>
                </a:extLst>
              </p:cNvPr>
              <p:cNvGrpSpPr/>
              <p:nvPr/>
            </p:nvGrpSpPr>
            <p:grpSpPr>
              <a:xfrm>
                <a:off x="4070231" y="3638811"/>
                <a:ext cx="1141659" cy="746762"/>
                <a:chOff x="7091370" y="4428487"/>
                <a:chExt cx="1141659" cy="746762"/>
              </a:xfrm>
            </p:grpSpPr>
            <p:grpSp>
              <p:nvGrpSpPr>
                <p:cNvPr id="206" name="그룹 835">
                  <a:extLst>
                    <a:ext uri="{FF2B5EF4-FFF2-40B4-BE49-F238E27FC236}">
                      <a16:creationId xmlns:a16="http://schemas.microsoft.com/office/drawing/2014/main" id="{CB5B9987-02C4-4CA4-B2C3-9FCAE0B4F123}"/>
                    </a:ext>
                  </a:extLst>
                </p:cNvPr>
                <p:cNvGrpSpPr/>
                <p:nvPr/>
              </p:nvGrpSpPr>
              <p:grpSpPr>
                <a:xfrm>
                  <a:off x="7315200" y="4428487"/>
                  <a:ext cx="704773" cy="287026"/>
                  <a:chOff x="5890169" y="4312037"/>
                  <a:chExt cx="1895988" cy="1103725"/>
                </a:xfrm>
              </p:grpSpPr>
              <p:grpSp>
                <p:nvGrpSpPr>
                  <p:cNvPr id="208" name="그룹 822">
                    <a:extLst>
                      <a:ext uri="{FF2B5EF4-FFF2-40B4-BE49-F238E27FC236}">
                        <a16:creationId xmlns:a16="http://schemas.microsoft.com/office/drawing/2014/main" id="{66447CAB-6648-40DA-83B1-D08EE86A1E32}"/>
                      </a:ext>
                    </a:extLst>
                  </p:cNvPr>
                  <p:cNvGrpSpPr/>
                  <p:nvPr/>
                </p:nvGrpSpPr>
                <p:grpSpPr>
                  <a:xfrm>
                    <a:off x="6122466" y="4312037"/>
                    <a:ext cx="1432853" cy="1103725"/>
                    <a:chOff x="5991225" y="4310063"/>
                    <a:chExt cx="496427" cy="273840"/>
                  </a:xfrm>
                </p:grpSpPr>
                <p:cxnSp>
                  <p:nvCxnSpPr>
                    <p:cNvPr id="211" name="직선 연결선 771">
                      <a:extLst>
                        <a:ext uri="{FF2B5EF4-FFF2-40B4-BE49-F238E27FC236}">
                          <a16:creationId xmlns:a16="http://schemas.microsoft.com/office/drawing/2014/main" id="{C18C65DB-94FB-4AA9-92C1-A45000114FB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991225" y="4310063"/>
                      <a:ext cx="40482" cy="13692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12" name="직선 연결선 789">
                      <a:extLst>
                        <a:ext uri="{FF2B5EF4-FFF2-40B4-BE49-F238E27FC236}">
                          <a16:creationId xmlns:a16="http://schemas.microsoft.com/office/drawing/2014/main" id="{EC9984DA-27ED-4642-8EC8-E607FA63582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114445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13" name="직선 연결선 792">
                      <a:extLst>
                        <a:ext uri="{FF2B5EF4-FFF2-40B4-BE49-F238E27FC236}">
                          <a16:creationId xmlns:a16="http://schemas.microsoft.com/office/drawing/2014/main" id="{E26AE1A0-ED65-41D2-9C7B-AD35B296F23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031707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14" name="직선 연결선 807">
                      <a:extLst>
                        <a:ext uri="{FF2B5EF4-FFF2-40B4-BE49-F238E27FC236}">
                          <a16:creationId xmlns:a16="http://schemas.microsoft.com/office/drawing/2014/main" id="{7CACC52F-5518-4046-B211-D8D441BEFF9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197183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15" name="직선 연결선 810">
                      <a:extLst>
                        <a:ext uri="{FF2B5EF4-FFF2-40B4-BE49-F238E27FC236}">
                          <a16:creationId xmlns:a16="http://schemas.microsoft.com/office/drawing/2014/main" id="{6579273B-1075-40A0-8237-6D8D00F4A80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279921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16" name="직선 연결선 815">
                      <a:extLst>
                        <a:ext uri="{FF2B5EF4-FFF2-40B4-BE49-F238E27FC236}">
                          <a16:creationId xmlns:a16="http://schemas.microsoft.com/office/drawing/2014/main" id="{A32EE51D-43C4-486A-8CD3-FFD0D043D83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362659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17" name="직선 연결선 819">
                      <a:extLst>
                        <a:ext uri="{FF2B5EF4-FFF2-40B4-BE49-F238E27FC236}">
                          <a16:creationId xmlns:a16="http://schemas.microsoft.com/office/drawing/2014/main" id="{52E33351-8BD3-45B8-95CB-9422FD1C89D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445397" y="4446983"/>
                      <a:ext cx="42255" cy="13692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</p:grpSp>
              <p:cxnSp>
                <p:nvCxnSpPr>
                  <p:cNvPr id="209" name="직선 연결선 826">
                    <a:extLst>
                      <a:ext uri="{FF2B5EF4-FFF2-40B4-BE49-F238E27FC236}">
                        <a16:creationId xmlns:a16="http://schemas.microsoft.com/office/drawing/2014/main" id="{A615AE3F-2E54-49B2-850A-57C241EE66F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890169" y="4863900"/>
                    <a:ext cx="232301" cy="0"/>
                  </a:xfrm>
                  <a:prstGeom prst="line">
                    <a:avLst/>
                  </a:prstGeom>
                  <a:noFill/>
                  <a:ln w="22225" cap="rnd" cmpd="sng" algn="ctr">
                    <a:solidFill>
                      <a:srgbClr val="0070C0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210" name="직선 연결선 832">
                    <a:extLst>
                      <a:ext uri="{FF2B5EF4-FFF2-40B4-BE49-F238E27FC236}">
                        <a16:creationId xmlns:a16="http://schemas.microsoft.com/office/drawing/2014/main" id="{EB411A48-66EB-4AA1-914E-088B6117D80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552471" y="4863900"/>
                    <a:ext cx="233686" cy="0"/>
                  </a:xfrm>
                  <a:prstGeom prst="line">
                    <a:avLst/>
                  </a:prstGeom>
                  <a:noFill/>
                  <a:ln w="22225" cap="rnd" cmpd="sng" algn="ctr">
                    <a:solidFill>
                      <a:srgbClr val="0070C0"/>
                    </a:solidFill>
                    <a:prstDash val="solid"/>
                    <a:round/>
                  </a:ln>
                  <a:effectLst/>
                </p:spPr>
              </p:cxnSp>
            </p:grpSp>
            <p:sp>
              <p:nvSpPr>
                <p:cNvPr id="207" name="TextBox 206">
                  <a:extLst>
                    <a:ext uri="{FF2B5EF4-FFF2-40B4-BE49-F238E27FC236}">
                      <a16:creationId xmlns:a16="http://schemas.microsoft.com/office/drawing/2014/main" id="{567D9B81-527E-4896-AFFA-9EA570C362A6}"/>
                    </a:ext>
                  </a:extLst>
                </p:cNvPr>
                <p:cNvSpPr txBox="1"/>
                <p:nvPr/>
              </p:nvSpPr>
              <p:spPr>
                <a:xfrm>
                  <a:off x="7091370" y="4805917"/>
                  <a:ext cx="1141659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CH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CH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TH</a:t>
                  </a:r>
                  <a:r>
                    <a:rPr lang="ko-KR" altLang="en-US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&lt;</a:t>
                  </a:r>
                  <a:r>
                    <a:rPr lang="ko-KR" altLang="en-US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US" altLang="ko-KR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REF</a:t>
                  </a:r>
                  <a:endParaRPr lang="en-CH" b="1" i="1" baseline="-25000" dirty="0">
                    <a:solidFill>
                      <a:srgbClr val="0070C0"/>
                    </a:solidFill>
                    <a:latin typeface="Cambria" panose="02040503050406030204" pitchFamily="18" charset="0"/>
                  </a:endParaRPr>
                </a:p>
              </p:txBody>
            </p:sp>
          </p:grpSp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5BD64221-CA46-4436-A965-1353FFF43046}"/>
                  </a:ext>
                </a:extLst>
              </p:cNvPr>
              <p:cNvSpPr txBox="1"/>
              <p:nvPr/>
            </p:nvSpPr>
            <p:spPr>
              <a:xfrm>
                <a:off x="4495800" y="3781360"/>
                <a:ext cx="1820179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0070C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‘1’</a:t>
                </a:r>
                <a:endParaRPr lang="en-CH" sz="2400" b="1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2DE4FBB-359E-47C4-8BCF-BB5A89A26945}"/>
                </a:ext>
              </a:extLst>
            </p:cNvPr>
            <p:cNvGrpSpPr/>
            <p:nvPr/>
          </p:nvGrpSpPr>
          <p:grpSpPr>
            <a:xfrm>
              <a:off x="6553200" y="4953991"/>
              <a:ext cx="2295315" cy="999815"/>
              <a:chOff x="7153485" y="3481208"/>
              <a:chExt cx="2295315" cy="999815"/>
            </a:xfrm>
          </p:grpSpPr>
          <p:sp>
            <p:nvSpPr>
              <p:cNvPr id="253" name="Rectangle: Rounded Corners 252">
                <a:extLst>
                  <a:ext uri="{FF2B5EF4-FFF2-40B4-BE49-F238E27FC236}">
                    <a16:creationId xmlns:a16="http://schemas.microsoft.com/office/drawing/2014/main" id="{322E8AE3-0BF6-4D64-9549-1645230082BC}"/>
                  </a:ext>
                </a:extLst>
              </p:cNvPr>
              <p:cNvSpPr/>
              <p:nvPr/>
            </p:nvSpPr>
            <p:spPr bwMode="auto">
              <a:xfrm>
                <a:off x="7190325" y="3481208"/>
                <a:ext cx="1636956" cy="999815"/>
              </a:xfrm>
              <a:prstGeom prst="round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grpSp>
            <p:nvGrpSpPr>
              <p:cNvPr id="218" name="Group 217">
                <a:extLst>
                  <a:ext uri="{FF2B5EF4-FFF2-40B4-BE49-F238E27FC236}">
                    <a16:creationId xmlns:a16="http://schemas.microsoft.com/office/drawing/2014/main" id="{D7BFCA61-A193-4952-9334-6B4A7BC95FF6}"/>
                  </a:ext>
                </a:extLst>
              </p:cNvPr>
              <p:cNvGrpSpPr/>
              <p:nvPr/>
            </p:nvGrpSpPr>
            <p:grpSpPr>
              <a:xfrm>
                <a:off x="7153485" y="3656302"/>
                <a:ext cx="1141659" cy="711781"/>
                <a:chOff x="5536890" y="4463468"/>
                <a:chExt cx="1141659" cy="711781"/>
              </a:xfrm>
            </p:grpSpPr>
            <p:sp>
              <p:nvSpPr>
                <p:cNvPr id="219" name="TextBox 218">
                  <a:extLst>
                    <a:ext uri="{FF2B5EF4-FFF2-40B4-BE49-F238E27FC236}">
                      <a16:creationId xmlns:a16="http://schemas.microsoft.com/office/drawing/2014/main" id="{989EEF6B-370B-43AC-83AD-0FB177908B5A}"/>
                    </a:ext>
                  </a:extLst>
                </p:cNvPr>
                <p:cNvSpPr txBox="1"/>
                <p:nvPr/>
              </p:nvSpPr>
              <p:spPr>
                <a:xfrm>
                  <a:off x="5536890" y="4805917"/>
                  <a:ext cx="1141659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CH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CH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TH</a:t>
                  </a:r>
                  <a:r>
                    <a:rPr lang="ko-KR" altLang="en-US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&lt;</a:t>
                  </a:r>
                  <a:r>
                    <a:rPr lang="ko-KR" altLang="en-US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US" altLang="ko-KR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REF</a:t>
                  </a:r>
                  <a:endParaRPr lang="en-CH" b="1" i="1" baseline="-25000" dirty="0">
                    <a:solidFill>
                      <a:srgbClr val="7030A0"/>
                    </a:solidFill>
                    <a:latin typeface="Cambria" panose="02040503050406030204" pitchFamily="18" charset="0"/>
                  </a:endParaRPr>
                </a:p>
              </p:txBody>
            </p:sp>
            <p:grpSp>
              <p:nvGrpSpPr>
                <p:cNvPr id="222" name="그룹 761">
                  <a:extLst>
                    <a:ext uri="{FF2B5EF4-FFF2-40B4-BE49-F238E27FC236}">
                      <a16:creationId xmlns:a16="http://schemas.microsoft.com/office/drawing/2014/main" id="{45F7A2D6-0F8C-431C-B29C-B66BA2E720C9}"/>
                    </a:ext>
                  </a:extLst>
                </p:cNvPr>
                <p:cNvGrpSpPr/>
                <p:nvPr/>
              </p:nvGrpSpPr>
              <p:grpSpPr>
                <a:xfrm>
                  <a:off x="5760759" y="4463468"/>
                  <a:ext cx="706095" cy="203266"/>
                  <a:chOff x="5608137" y="3368746"/>
                  <a:chExt cx="334186" cy="96203"/>
                </a:xfrm>
              </p:grpSpPr>
              <p:grpSp>
                <p:nvGrpSpPr>
                  <p:cNvPr id="223" name="그룹 753">
                    <a:extLst>
                      <a:ext uri="{FF2B5EF4-FFF2-40B4-BE49-F238E27FC236}">
                        <a16:creationId xmlns:a16="http://schemas.microsoft.com/office/drawing/2014/main" id="{FFD9E5CD-53B0-4BF3-B6CD-ABD0184A513B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726825" y="3294412"/>
                    <a:ext cx="96203" cy="244872"/>
                    <a:chOff x="5106224" y="2342057"/>
                    <a:chExt cx="96203" cy="244872"/>
                  </a:xfrm>
                </p:grpSpPr>
                <p:sp>
                  <p:nvSpPr>
                    <p:cNvPr id="226" name="타원 750">
                      <a:extLst>
                        <a:ext uri="{FF2B5EF4-FFF2-40B4-BE49-F238E27FC236}">
                          <a16:creationId xmlns:a16="http://schemas.microsoft.com/office/drawing/2014/main" id="{F2737210-614A-443B-8FE0-9196A26648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1467" y="2525969"/>
                      <a:ext cx="60960" cy="6096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2225"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rgbClr val="7030A0"/>
                        </a:solidFill>
                      </a:endParaRPr>
                    </a:p>
                  </p:txBody>
                </p:sp>
                <p:sp>
                  <p:nvSpPr>
                    <p:cNvPr id="227" name="타원 751">
                      <a:extLst>
                        <a:ext uri="{FF2B5EF4-FFF2-40B4-BE49-F238E27FC236}">
                          <a16:creationId xmlns:a16="http://schemas.microsoft.com/office/drawing/2014/main" id="{1C788D2E-C3CB-4BFC-A727-845079CF6A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1467" y="2342057"/>
                      <a:ext cx="60960" cy="6096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2225"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rgbClr val="7030A0"/>
                        </a:solidFill>
                      </a:endParaRPr>
                    </a:p>
                  </p:txBody>
                </p:sp>
                <p:cxnSp>
                  <p:nvCxnSpPr>
                    <p:cNvPr id="228" name="직선 연결선 752">
                      <a:extLst>
                        <a:ext uri="{FF2B5EF4-FFF2-40B4-BE49-F238E27FC236}">
                          <a16:creationId xmlns:a16="http://schemas.microsoft.com/office/drawing/2014/main" id="{3399A1E1-57D0-4ADC-A0DB-8AD13661C11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8900000" flipV="1">
                      <a:off x="5106224" y="2428734"/>
                      <a:ext cx="0" cy="122952"/>
                    </a:xfrm>
                    <a:prstGeom prst="line">
                      <a:avLst/>
                    </a:prstGeom>
                    <a:ln w="22225" cap="sq">
                      <a:solidFill>
                        <a:srgbClr val="7030A0"/>
                      </a:solidFill>
                      <a:beve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24" name="직선 연결선 754">
                    <a:extLst>
                      <a:ext uri="{FF2B5EF4-FFF2-40B4-BE49-F238E27FC236}">
                        <a16:creationId xmlns:a16="http://schemas.microsoft.com/office/drawing/2014/main" id="{C3051A9C-011E-47D6-B567-F035A9A2004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608137" y="3433763"/>
                    <a:ext cx="44354" cy="0"/>
                  </a:xfrm>
                  <a:prstGeom prst="line">
                    <a:avLst/>
                  </a:prstGeom>
                  <a:ln w="22225" cap="sq">
                    <a:solidFill>
                      <a:srgbClr val="7030A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5" name="직선 연결선 756">
                    <a:extLst>
                      <a:ext uri="{FF2B5EF4-FFF2-40B4-BE49-F238E27FC236}">
                        <a16:creationId xmlns:a16="http://schemas.microsoft.com/office/drawing/2014/main" id="{6C9E5955-F1F1-4504-B731-25D2BCA551E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897969" y="3433763"/>
                    <a:ext cx="44354" cy="0"/>
                  </a:xfrm>
                  <a:prstGeom prst="line">
                    <a:avLst/>
                  </a:prstGeom>
                  <a:ln w="22225" cap="sq">
                    <a:solidFill>
                      <a:srgbClr val="7030A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30" name="TextBox 229">
                <a:extLst>
                  <a:ext uri="{FF2B5EF4-FFF2-40B4-BE49-F238E27FC236}">
                    <a16:creationId xmlns:a16="http://schemas.microsoft.com/office/drawing/2014/main" id="{AE4E57FB-6C79-4AAE-AB0D-42E547085F92}"/>
                  </a:ext>
                </a:extLst>
              </p:cNvPr>
              <p:cNvSpPr txBox="1"/>
              <p:nvPr/>
            </p:nvSpPr>
            <p:spPr>
              <a:xfrm>
                <a:off x="7628621" y="3781360"/>
                <a:ext cx="1820179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7030A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‘0’</a:t>
                </a:r>
                <a:endParaRPr lang="en-CH" sz="2400" b="1" dirty="0">
                  <a:solidFill>
                    <a:srgbClr val="7030A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2BC82E3-D318-4E66-B801-AFE435C775B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867594" y="5450946"/>
              <a:ext cx="369841" cy="0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54" name="Straight Arrow Connector 253">
              <a:extLst>
                <a:ext uri="{FF2B5EF4-FFF2-40B4-BE49-F238E27FC236}">
                  <a16:creationId xmlns:a16="http://schemas.microsoft.com/office/drawing/2014/main" id="{50892998-E8AA-4089-B9D3-A3C909FA7E4B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H="1">
              <a:off x="6226736" y="5450946"/>
              <a:ext cx="369841" cy="0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491817354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- MLC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855535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08834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419600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60976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636168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23" name="직선 연결선 22">
            <a:extLst>
              <a:ext uri="{FF2B5EF4-FFF2-40B4-BE49-F238E27FC236}">
                <a16:creationId xmlns:a16="http://schemas.microsoft.com/office/drawing/2014/main" id="{6FD53AF2-D6E1-494D-B47D-76A9E20332A0}"/>
              </a:ext>
            </a:extLst>
          </p:cNvPr>
          <p:cNvCxnSpPr/>
          <p:nvPr/>
        </p:nvCxnSpPr>
        <p:spPr>
          <a:xfrm>
            <a:off x="4830431" y="6429911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24" name="Rectangle 60">
            <a:extLst>
              <a:ext uri="{FF2B5EF4-FFF2-40B4-BE49-F238E27FC236}">
                <a16:creationId xmlns:a16="http://schemas.microsoft.com/office/drawing/2014/main" id="{D4C39F13-A3CB-6946-BC4C-2A314AFCBF4C}"/>
              </a:ext>
            </a:extLst>
          </p:cNvPr>
          <p:cNvSpPr/>
          <p:nvPr/>
        </p:nvSpPr>
        <p:spPr>
          <a:xfrm rot="16200000">
            <a:off x="-315881" y="5419718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5" name="Rectangle 74">
            <a:extLst>
              <a:ext uri="{FF2B5EF4-FFF2-40B4-BE49-F238E27FC236}">
                <a16:creationId xmlns:a16="http://schemas.microsoft.com/office/drawing/2014/main" id="{D967EB4E-A905-DC46-B27A-A358C57FFD51}"/>
              </a:ext>
            </a:extLst>
          </p:cNvPr>
          <p:cNvSpPr/>
          <p:nvPr/>
        </p:nvSpPr>
        <p:spPr>
          <a:xfrm>
            <a:off x="636957" y="5372018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6" name="Freeform 32">
            <a:extLst>
              <a:ext uri="{FF2B5EF4-FFF2-40B4-BE49-F238E27FC236}">
                <a16:creationId xmlns:a16="http://schemas.microsoft.com/office/drawing/2014/main" id="{3426A48A-DF98-BF45-92CB-8736CD0DEAD7}"/>
              </a:ext>
            </a:extLst>
          </p:cNvPr>
          <p:cNvSpPr/>
          <p:nvPr/>
        </p:nvSpPr>
        <p:spPr>
          <a:xfrm>
            <a:off x="62398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2EF84D2-95AC-A843-A07B-1A1758D782E6}"/>
              </a:ext>
            </a:extLst>
          </p:cNvPr>
          <p:cNvSpPr txBox="1"/>
          <p:nvPr/>
        </p:nvSpPr>
        <p:spPr>
          <a:xfrm>
            <a:off x="78784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29" name="Rectangle 74">
            <a:extLst>
              <a:ext uri="{FF2B5EF4-FFF2-40B4-BE49-F238E27FC236}">
                <a16:creationId xmlns:a16="http://schemas.microsoft.com/office/drawing/2014/main" id="{FE412383-46C1-7749-A3AA-114C9D19016B}"/>
              </a:ext>
            </a:extLst>
          </p:cNvPr>
          <p:cNvSpPr/>
          <p:nvPr/>
        </p:nvSpPr>
        <p:spPr>
          <a:xfrm>
            <a:off x="162510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0" name="Freeform 32">
            <a:extLst>
              <a:ext uri="{FF2B5EF4-FFF2-40B4-BE49-F238E27FC236}">
                <a16:creationId xmlns:a16="http://schemas.microsoft.com/office/drawing/2014/main" id="{4869F821-F389-0E4A-8A36-D1F4B4A29003}"/>
              </a:ext>
            </a:extLst>
          </p:cNvPr>
          <p:cNvSpPr/>
          <p:nvPr/>
        </p:nvSpPr>
        <p:spPr>
          <a:xfrm>
            <a:off x="1612139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BB0F096-DE85-2E47-BD73-60E3B7788F48}"/>
              </a:ext>
            </a:extLst>
          </p:cNvPr>
          <p:cNvSpPr txBox="1"/>
          <p:nvPr/>
        </p:nvSpPr>
        <p:spPr>
          <a:xfrm>
            <a:off x="177599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132" name="Rectangle 74">
            <a:extLst>
              <a:ext uri="{FF2B5EF4-FFF2-40B4-BE49-F238E27FC236}">
                <a16:creationId xmlns:a16="http://schemas.microsoft.com/office/drawing/2014/main" id="{6779E75E-CA27-B34E-BEC9-1B8497F4B5B7}"/>
              </a:ext>
            </a:extLst>
          </p:cNvPr>
          <p:cNvSpPr/>
          <p:nvPr/>
        </p:nvSpPr>
        <p:spPr>
          <a:xfrm>
            <a:off x="261325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3" name="Freeform 32">
            <a:extLst>
              <a:ext uri="{FF2B5EF4-FFF2-40B4-BE49-F238E27FC236}">
                <a16:creationId xmlns:a16="http://schemas.microsoft.com/office/drawing/2014/main" id="{F2419E61-CE0F-0641-998D-8BED15E44E25}"/>
              </a:ext>
            </a:extLst>
          </p:cNvPr>
          <p:cNvSpPr/>
          <p:nvPr/>
        </p:nvSpPr>
        <p:spPr>
          <a:xfrm>
            <a:off x="2600288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EEC2F8A-B884-4E43-A46F-DF818B2FA521}"/>
              </a:ext>
            </a:extLst>
          </p:cNvPr>
          <p:cNvSpPr txBox="1"/>
          <p:nvPr/>
        </p:nvSpPr>
        <p:spPr>
          <a:xfrm>
            <a:off x="276414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135" name="Rectangle 74">
            <a:extLst>
              <a:ext uri="{FF2B5EF4-FFF2-40B4-BE49-F238E27FC236}">
                <a16:creationId xmlns:a16="http://schemas.microsoft.com/office/drawing/2014/main" id="{7FA7B060-3B60-8248-A695-4E4F122ED18E}"/>
              </a:ext>
            </a:extLst>
          </p:cNvPr>
          <p:cNvSpPr/>
          <p:nvPr/>
        </p:nvSpPr>
        <p:spPr>
          <a:xfrm>
            <a:off x="3601409" y="5340484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6" name="Freeform 32">
            <a:extLst>
              <a:ext uri="{FF2B5EF4-FFF2-40B4-BE49-F238E27FC236}">
                <a16:creationId xmlns:a16="http://schemas.microsoft.com/office/drawing/2014/main" id="{226ABB54-B91A-6B4F-A5FA-C4027B8903FD}"/>
              </a:ext>
            </a:extLst>
          </p:cNvPr>
          <p:cNvSpPr/>
          <p:nvPr/>
        </p:nvSpPr>
        <p:spPr>
          <a:xfrm>
            <a:off x="358843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4A149C7-650D-4A47-8869-C019D1C77938}"/>
              </a:ext>
            </a:extLst>
          </p:cNvPr>
          <p:cNvSpPr txBox="1"/>
          <p:nvPr/>
        </p:nvSpPr>
        <p:spPr>
          <a:xfrm>
            <a:off x="3752291" y="5654241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138" name="Rectangle 74">
            <a:extLst>
              <a:ext uri="{FF2B5EF4-FFF2-40B4-BE49-F238E27FC236}">
                <a16:creationId xmlns:a16="http://schemas.microsoft.com/office/drawing/2014/main" id="{D1A4C626-571C-FC40-9CB6-D60464346323}"/>
              </a:ext>
            </a:extLst>
          </p:cNvPr>
          <p:cNvSpPr/>
          <p:nvPr/>
        </p:nvSpPr>
        <p:spPr>
          <a:xfrm>
            <a:off x="447383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9" name="Freeform 32">
            <a:extLst>
              <a:ext uri="{FF2B5EF4-FFF2-40B4-BE49-F238E27FC236}">
                <a16:creationId xmlns:a16="http://schemas.microsoft.com/office/drawing/2014/main" id="{85B9144F-57CA-F844-B7C3-CC5DB58421E6}"/>
              </a:ext>
            </a:extLst>
          </p:cNvPr>
          <p:cNvSpPr/>
          <p:nvPr/>
        </p:nvSpPr>
        <p:spPr>
          <a:xfrm>
            <a:off x="447402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40A2DB-60CF-754A-A1EF-AE19378E9C47}"/>
              </a:ext>
            </a:extLst>
          </p:cNvPr>
          <p:cNvSpPr txBox="1"/>
          <p:nvPr/>
        </p:nvSpPr>
        <p:spPr>
          <a:xfrm>
            <a:off x="4637878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141" name="Straight Arrow Connector 59">
            <a:extLst>
              <a:ext uri="{FF2B5EF4-FFF2-40B4-BE49-F238E27FC236}">
                <a16:creationId xmlns:a16="http://schemas.microsoft.com/office/drawing/2014/main" id="{6085AEEE-8E84-F844-8645-A8AE01A4D9FD}"/>
              </a:ext>
            </a:extLst>
          </p:cNvPr>
          <p:cNvCxnSpPr>
            <a:cxnSpLocks/>
          </p:cNvCxnSpPr>
          <p:nvPr/>
        </p:nvCxnSpPr>
        <p:spPr>
          <a:xfrm flipV="1">
            <a:off x="428877" y="4445088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143" name="Straight Connector 62">
            <a:extLst>
              <a:ext uri="{FF2B5EF4-FFF2-40B4-BE49-F238E27FC236}">
                <a16:creationId xmlns:a16="http://schemas.microsoft.com/office/drawing/2014/main" id="{26F21DFD-E080-2448-9CAB-63555B6914E2}"/>
              </a:ext>
            </a:extLst>
          </p:cNvPr>
          <p:cNvCxnSpPr/>
          <p:nvPr/>
        </p:nvCxnSpPr>
        <p:spPr>
          <a:xfrm flipH="1">
            <a:off x="141738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6" name="Straight Connector 65">
            <a:extLst>
              <a:ext uri="{FF2B5EF4-FFF2-40B4-BE49-F238E27FC236}">
                <a16:creationId xmlns:a16="http://schemas.microsoft.com/office/drawing/2014/main" id="{C9573C86-CC67-AB44-8AF1-5A00D71DBDCF}"/>
              </a:ext>
            </a:extLst>
          </p:cNvPr>
          <p:cNvCxnSpPr/>
          <p:nvPr/>
        </p:nvCxnSpPr>
        <p:spPr>
          <a:xfrm flipH="1">
            <a:off x="238894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</a:ln>
          <a:effectLst/>
        </p:spPr>
      </p:cxnSp>
      <p:cxnSp>
        <p:nvCxnSpPr>
          <p:cNvPr id="147" name="Straight Connector 68">
            <a:extLst>
              <a:ext uri="{FF2B5EF4-FFF2-40B4-BE49-F238E27FC236}">
                <a16:creationId xmlns:a16="http://schemas.microsoft.com/office/drawing/2014/main" id="{13EA1B35-4630-0043-AAAE-3B7CDBA765AC}"/>
              </a:ext>
            </a:extLst>
          </p:cNvPr>
          <p:cNvCxnSpPr/>
          <p:nvPr/>
        </p:nvCxnSpPr>
        <p:spPr>
          <a:xfrm flipH="1">
            <a:off x="336049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8" name="Straight Connector 68">
            <a:extLst>
              <a:ext uri="{FF2B5EF4-FFF2-40B4-BE49-F238E27FC236}">
                <a16:creationId xmlns:a16="http://schemas.microsoft.com/office/drawing/2014/main" id="{161E65B7-1D6A-2F47-B6F1-33C00177D94E}"/>
              </a:ext>
            </a:extLst>
          </p:cNvPr>
          <p:cNvCxnSpPr/>
          <p:nvPr/>
        </p:nvCxnSpPr>
        <p:spPr>
          <a:xfrm flipH="1">
            <a:off x="4335353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49" name="Straight Connector 62">
            <a:extLst>
              <a:ext uri="{FF2B5EF4-FFF2-40B4-BE49-F238E27FC236}">
                <a16:creationId xmlns:a16="http://schemas.microsoft.com/office/drawing/2014/main" id="{00D23623-3209-EE40-AFE7-694E7BB9223B}"/>
              </a:ext>
            </a:extLst>
          </p:cNvPr>
          <p:cNvCxnSpPr/>
          <p:nvPr/>
        </p:nvCxnSpPr>
        <p:spPr>
          <a:xfrm flipH="1">
            <a:off x="5267419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50" name="Straight Connector 65">
            <a:extLst>
              <a:ext uri="{FF2B5EF4-FFF2-40B4-BE49-F238E27FC236}">
                <a16:creationId xmlns:a16="http://schemas.microsoft.com/office/drawing/2014/main" id="{E7643646-43AE-3240-9C8B-93E1E3DAF84B}"/>
              </a:ext>
            </a:extLst>
          </p:cNvPr>
          <p:cNvCxnSpPr/>
          <p:nvPr/>
        </p:nvCxnSpPr>
        <p:spPr>
          <a:xfrm flipH="1">
            <a:off x="623897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</a:ln>
          <a:effectLst/>
        </p:spPr>
      </p:cxnSp>
      <p:cxnSp>
        <p:nvCxnSpPr>
          <p:cNvPr id="151" name="Straight Connector 68">
            <a:extLst>
              <a:ext uri="{FF2B5EF4-FFF2-40B4-BE49-F238E27FC236}">
                <a16:creationId xmlns:a16="http://schemas.microsoft.com/office/drawing/2014/main" id="{C42FAFDF-BA0F-C046-A378-AFC39AC0365C}"/>
              </a:ext>
            </a:extLst>
          </p:cNvPr>
          <p:cNvCxnSpPr/>
          <p:nvPr/>
        </p:nvCxnSpPr>
        <p:spPr>
          <a:xfrm flipH="1">
            <a:off x="721053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152" name="Rectangle 74">
            <a:extLst>
              <a:ext uri="{FF2B5EF4-FFF2-40B4-BE49-F238E27FC236}">
                <a16:creationId xmlns:a16="http://schemas.microsoft.com/office/drawing/2014/main" id="{CC68E110-7685-D747-BF35-D521C589232B}"/>
              </a:ext>
            </a:extLst>
          </p:cNvPr>
          <p:cNvSpPr/>
          <p:nvPr/>
        </p:nvSpPr>
        <p:spPr>
          <a:xfrm>
            <a:off x="54751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3" name="Freeform 32">
            <a:extLst>
              <a:ext uri="{FF2B5EF4-FFF2-40B4-BE49-F238E27FC236}">
                <a16:creationId xmlns:a16="http://schemas.microsoft.com/office/drawing/2014/main" id="{3A9B75F7-2015-E04E-84B3-3B328E35C680}"/>
              </a:ext>
            </a:extLst>
          </p:cNvPr>
          <p:cNvSpPr/>
          <p:nvPr/>
        </p:nvSpPr>
        <p:spPr>
          <a:xfrm>
            <a:off x="546217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7A1BD11-DA66-7242-867B-C837A1E6212B}"/>
              </a:ext>
            </a:extLst>
          </p:cNvPr>
          <p:cNvSpPr txBox="1"/>
          <p:nvPr/>
        </p:nvSpPr>
        <p:spPr>
          <a:xfrm>
            <a:off x="56260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155" name="Rectangle 74">
            <a:extLst>
              <a:ext uri="{FF2B5EF4-FFF2-40B4-BE49-F238E27FC236}">
                <a16:creationId xmlns:a16="http://schemas.microsoft.com/office/drawing/2014/main" id="{BEA79301-D3B2-6E4B-A31B-8687F73B5BDF}"/>
              </a:ext>
            </a:extLst>
          </p:cNvPr>
          <p:cNvSpPr/>
          <p:nvPr/>
        </p:nvSpPr>
        <p:spPr>
          <a:xfrm>
            <a:off x="6463297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6" name="Freeform 32">
            <a:extLst>
              <a:ext uri="{FF2B5EF4-FFF2-40B4-BE49-F238E27FC236}">
                <a16:creationId xmlns:a16="http://schemas.microsoft.com/office/drawing/2014/main" id="{D80F61C5-F56D-934F-8783-D1BA8A084D6F}"/>
              </a:ext>
            </a:extLst>
          </p:cNvPr>
          <p:cNvSpPr/>
          <p:nvPr/>
        </p:nvSpPr>
        <p:spPr>
          <a:xfrm>
            <a:off x="645032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3124F6-EADD-9349-B640-684BDD7F2B6B}"/>
              </a:ext>
            </a:extLst>
          </p:cNvPr>
          <p:cNvSpPr txBox="1"/>
          <p:nvPr/>
        </p:nvSpPr>
        <p:spPr>
          <a:xfrm>
            <a:off x="661418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158" name="Rectangle 74">
            <a:extLst>
              <a:ext uri="{FF2B5EF4-FFF2-40B4-BE49-F238E27FC236}">
                <a16:creationId xmlns:a16="http://schemas.microsoft.com/office/drawing/2014/main" id="{3A9543B3-49BD-6F47-83BC-39BA4EE2B049}"/>
              </a:ext>
            </a:extLst>
          </p:cNvPr>
          <p:cNvSpPr/>
          <p:nvPr/>
        </p:nvSpPr>
        <p:spPr>
          <a:xfrm>
            <a:off x="74514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9" name="Freeform 32">
            <a:extLst>
              <a:ext uri="{FF2B5EF4-FFF2-40B4-BE49-F238E27FC236}">
                <a16:creationId xmlns:a16="http://schemas.microsoft.com/office/drawing/2014/main" id="{62A3A012-4702-9B47-A963-35FB82996CDE}"/>
              </a:ext>
            </a:extLst>
          </p:cNvPr>
          <p:cNvSpPr/>
          <p:nvPr/>
        </p:nvSpPr>
        <p:spPr>
          <a:xfrm>
            <a:off x="743847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B6E0109-FA11-7E4E-89C0-FA91771288F5}"/>
              </a:ext>
            </a:extLst>
          </p:cNvPr>
          <p:cNvSpPr txBox="1"/>
          <p:nvPr/>
        </p:nvSpPr>
        <p:spPr>
          <a:xfrm>
            <a:off x="76023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E02CFB3-F95A-E94F-A8A4-5F8DD590C953}"/>
              </a:ext>
            </a:extLst>
          </p:cNvPr>
          <p:cNvSpPr txBox="1"/>
          <p:nvPr/>
        </p:nvSpPr>
        <p:spPr>
          <a:xfrm>
            <a:off x="450888" y="5104016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99D2401-C443-2749-853A-D688A46063EA}"/>
              </a:ext>
            </a:extLst>
          </p:cNvPr>
          <p:cNvSpPr txBox="1"/>
          <p:nvPr/>
        </p:nvSpPr>
        <p:spPr>
          <a:xfrm>
            <a:off x="1005330" y="5104016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9C34146-B67B-6841-9A11-61EC63735528}"/>
              </a:ext>
            </a:extLst>
          </p:cNvPr>
          <p:cNvSpPr txBox="1"/>
          <p:nvPr/>
        </p:nvSpPr>
        <p:spPr>
          <a:xfrm>
            <a:off x="731637" y="4596539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164" name="Straight Arrow Connector 78">
            <a:extLst>
              <a:ext uri="{FF2B5EF4-FFF2-40B4-BE49-F238E27FC236}">
                <a16:creationId xmlns:a16="http://schemas.microsoft.com/office/drawing/2014/main" id="{214DDE3D-63AC-D04D-8629-CE2C4D5EEF04}"/>
              </a:ext>
            </a:extLst>
          </p:cNvPr>
          <p:cNvCxnSpPr/>
          <p:nvPr/>
        </p:nvCxnSpPr>
        <p:spPr>
          <a:xfrm>
            <a:off x="421033" y="6064134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65" name="그룹 91">
            <a:extLst>
              <a:ext uri="{FF2B5EF4-FFF2-40B4-BE49-F238E27FC236}">
                <a16:creationId xmlns:a16="http://schemas.microsoft.com/office/drawing/2014/main" id="{246EF645-37CE-B541-AFF7-CE2F8EA85C33}"/>
              </a:ext>
            </a:extLst>
          </p:cNvPr>
          <p:cNvGrpSpPr/>
          <p:nvPr/>
        </p:nvGrpSpPr>
        <p:grpSpPr>
          <a:xfrm>
            <a:off x="8184183" y="6070808"/>
            <a:ext cx="798201" cy="374070"/>
            <a:chOff x="4245096" y="1892159"/>
            <a:chExt cx="616396" cy="277818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7CB3D612-4540-8744-A3F7-4AFF994E76D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05328B7C-C645-4C4A-8E47-62CD1164BB6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3" name="직선 화살표 연결선 451">
            <a:extLst>
              <a:ext uri="{FF2B5EF4-FFF2-40B4-BE49-F238E27FC236}">
                <a16:creationId xmlns:a16="http://schemas.microsoft.com/office/drawing/2014/main" id="{02F8604D-433A-3640-AB8C-39C94F5A525E}"/>
              </a:ext>
            </a:extLst>
          </p:cNvPr>
          <p:cNvCxnSpPr>
            <a:cxnSpLocks/>
            <a:stCxn id="125" idx="0"/>
            <a:endCxn id="163" idx="2"/>
          </p:cNvCxnSpPr>
          <p:nvPr/>
        </p:nvCxnSpPr>
        <p:spPr>
          <a:xfrm flipV="1">
            <a:off x="970381" y="4817817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174" name="그룹 103">
            <a:extLst>
              <a:ext uri="{FF2B5EF4-FFF2-40B4-BE49-F238E27FC236}">
                <a16:creationId xmlns:a16="http://schemas.microsoft.com/office/drawing/2014/main" id="{A6226201-D352-2448-B58D-2E1A475362D8}"/>
              </a:ext>
            </a:extLst>
          </p:cNvPr>
          <p:cNvGrpSpPr/>
          <p:nvPr/>
        </p:nvGrpSpPr>
        <p:grpSpPr>
          <a:xfrm>
            <a:off x="1075309" y="4454160"/>
            <a:ext cx="798201" cy="374070"/>
            <a:chOff x="4245096" y="1892159"/>
            <a:chExt cx="616396" cy="277818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E4C63EC-E930-D746-8C2C-4EDE13F6CB8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4B29D75-14CF-7F4F-B9E6-B044FD48754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7" name="그룹 106">
            <a:extLst>
              <a:ext uri="{FF2B5EF4-FFF2-40B4-BE49-F238E27FC236}">
                <a16:creationId xmlns:a16="http://schemas.microsoft.com/office/drawing/2014/main" id="{20F55A7B-EC37-FA42-BE00-A092EF4CCB38}"/>
              </a:ext>
            </a:extLst>
          </p:cNvPr>
          <p:cNvGrpSpPr/>
          <p:nvPr/>
        </p:nvGrpSpPr>
        <p:grpSpPr>
          <a:xfrm>
            <a:off x="2024330" y="4504108"/>
            <a:ext cx="798201" cy="286665"/>
            <a:chOff x="4245096" y="1929253"/>
            <a:chExt cx="616396" cy="212903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0BFC049C-70B8-A248-91DD-98D87E22B239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1544848-73E7-3048-843A-F34E6CA87CB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그룹 109">
            <a:extLst>
              <a:ext uri="{FF2B5EF4-FFF2-40B4-BE49-F238E27FC236}">
                <a16:creationId xmlns:a16="http://schemas.microsoft.com/office/drawing/2014/main" id="{ABF21898-CAA3-274C-B70B-9772A2AB22B8}"/>
              </a:ext>
            </a:extLst>
          </p:cNvPr>
          <p:cNvGrpSpPr/>
          <p:nvPr/>
        </p:nvGrpSpPr>
        <p:grpSpPr>
          <a:xfrm>
            <a:off x="3010288" y="4454160"/>
            <a:ext cx="798201" cy="374070"/>
            <a:chOff x="4245096" y="1892159"/>
            <a:chExt cx="616396" cy="277818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7E8DF0D-73D3-CF4B-8395-F1293DD91F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51E3F0DE-DE78-8A4A-B2F4-898B0EE15AB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그룹 112">
            <a:extLst>
              <a:ext uri="{FF2B5EF4-FFF2-40B4-BE49-F238E27FC236}">
                <a16:creationId xmlns:a16="http://schemas.microsoft.com/office/drawing/2014/main" id="{414DADB6-B991-184E-B554-912470428E83}"/>
              </a:ext>
            </a:extLst>
          </p:cNvPr>
          <p:cNvGrpSpPr/>
          <p:nvPr/>
        </p:nvGrpSpPr>
        <p:grpSpPr>
          <a:xfrm>
            <a:off x="3989108" y="4504108"/>
            <a:ext cx="798201" cy="286665"/>
            <a:chOff x="4245096" y="1929253"/>
            <a:chExt cx="616396" cy="212903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450AB1C-9E4A-6342-8EAB-D3AFE8F8505A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2784A24-5F21-1B4C-BD7D-A2CC88A6653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6" name="그룹 115">
            <a:extLst>
              <a:ext uri="{FF2B5EF4-FFF2-40B4-BE49-F238E27FC236}">
                <a16:creationId xmlns:a16="http://schemas.microsoft.com/office/drawing/2014/main" id="{4DD64A0A-27B5-7546-812B-03A73D92DB78}"/>
              </a:ext>
            </a:extLst>
          </p:cNvPr>
          <p:cNvGrpSpPr/>
          <p:nvPr/>
        </p:nvGrpSpPr>
        <p:grpSpPr>
          <a:xfrm>
            <a:off x="4927501" y="4504108"/>
            <a:ext cx="798201" cy="286665"/>
            <a:chOff x="4245096" y="1929253"/>
            <a:chExt cx="616396" cy="212903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9093D4B-B017-FE4F-951E-6A8AE6AA9027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8C9177F2-0679-DC4D-917E-9F2B903D0C16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9" name="그룹 118">
            <a:extLst>
              <a:ext uri="{FF2B5EF4-FFF2-40B4-BE49-F238E27FC236}">
                <a16:creationId xmlns:a16="http://schemas.microsoft.com/office/drawing/2014/main" id="{9CE1A33B-FF43-F248-AE5E-194DA60033D0}"/>
              </a:ext>
            </a:extLst>
          </p:cNvPr>
          <p:cNvGrpSpPr/>
          <p:nvPr/>
        </p:nvGrpSpPr>
        <p:grpSpPr>
          <a:xfrm>
            <a:off x="5886336" y="4504108"/>
            <a:ext cx="798201" cy="286665"/>
            <a:chOff x="4245096" y="1929253"/>
            <a:chExt cx="616396" cy="212903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E43F880-9E5A-DD41-9397-674592597A80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8D1F77D-346A-E940-A6AC-B850FC25D375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2" name="그룹 121">
            <a:extLst>
              <a:ext uri="{FF2B5EF4-FFF2-40B4-BE49-F238E27FC236}">
                <a16:creationId xmlns:a16="http://schemas.microsoft.com/office/drawing/2014/main" id="{EE2D152F-BA10-724E-90A2-340DEAD84AF5}"/>
              </a:ext>
            </a:extLst>
          </p:cNvPr>
          <p:cNvGrpSpPr/>
          <p:nvPr/>
        </p:nvGrpSpPr>
        <p:grpSpPr>
          <a:xfrm>
            <a:off x="6849742" y="4454160"/>
            <a:ext cx="798201" cy="374070"/>
            <a:chOff x="4245096" y="1892159"/>
            <a:chExt cx="616396" cy="277818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0D5DCC45-956A-EA4E-934B-9B0EF286503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5D8ED21F-DCFF-6549-9CE0-6BE528D65EC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25B166B7-3C79-3745-AF07-AA5A3CAA1C27}"/>
              </a:ext>
            </a:extLst>
          </p:cNvPr>
          <p:cNvSpPr txBox="1"/>
          <p:nvPr/>
        </p:nvSpPr>
        <p:spPr>
          <a:xfrm>
            <a:off x="1991790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A7EEC367-14D4-5747-B41C-CD51471B3520}"/>
              </a:ext>
            </a:extLst>
          </p:cNvPr>
          <p:cNvSpPr txBox="1"/>
          <p:nvPr/>
        </p:nvSpPr>
        <p:spPr>
          <a:xfrm>
            <a:off x="3224599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FB8A0CA5-8697-F740-B153-1D8B4C98E913}"/>
              </a:ext>
            </a:extLst>
          </p:cNvPr>
          <p:cNvSpPr txBox="1"/>
          <p:nvPr/>
        </p:nvSpPr>
        <p:spPr>
          <a:xfrm>
            <a:off x="4555855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B9610B0C-3A9C-1741-8DC8-622A403BEA12}"/>
              </a:ext>
            </a:extLst>
          </p:cNvPr>
          <p:cNvSpPr txBox="1"/>
          <p:nvPr/>
        </p:nvSpPr>
        <p:spPr>
          <a:xfrm>
            <a:off x="5746019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EB6A7412-8E82-A34F-AAE5-9E30EAA9D6FE}"/>
              </a:ext>
            </a:extLst>
          </p:cNvPr>
          <p:cNvSpPr txBox="1"/>
          <p:nvPr/>
        </p:nvSpPr>
        <p:spPr>
          <a:xfrm>
            <a:off x="7772423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A4AAD89F-FF5D-3645-A1DB-77AF0F8A2F27}"/>
              </a:ext>
            </a:extLst>
          </p:cNvPr>
          <p:cNvSpPr txBox="1"/>
          <p:nvPr/>
        </p:nvSpPr>
        <p:spPr>
          <a:xfrm>
            <a:off x="1212289" y="3089701"/>
            <a:ext cx="69762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REF5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4FCBB57B-3757-B74A-B681-F163A42BDB37}"/>
              </a:ext>
            </a:extLst>
          </p:cNvPr>
          <p:cNvSpPr txBox="1"/>
          <p:nvPr/>
        </p:nvSpPr>
        <p:spPr>
          <a:xfrm>
            <a:off x="1991790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BCC308B0-EF2A-E145-B59C-E96A8855A925}"/>
              </a:ext>
            </a:extLst>
          </p:cNvPr>
          <p:cNvSpPr txBox="1"/>
          <p:nvPr/>
        </p:nvSpPr>
        <p:spPr>
          <a:xfrm>
            <a:off x="3224599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65607AE5-5D15-F143-B225-F659AF0DECA0}"/>
              </a:ext>
            </a:extLst>
          </p:cNvPr>
          <p:cNvSpPr txBox="1"/>
          <p:nvPr/>
        </p:nvSpPr>
        <p:spPr>
          <a:xfrm>
            <a:off x="4555855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350C1B11-C87F-7B46-B9D9-02D850E903A7}"/>
              </a:ext>
            </a:extLst>
          </p:cNvPr>
          <p:cNvSpPr txBox="1"/>
          <p:nvPr/>
        </p:nvSpPr>
        <p:spPr>
          <a:xfrm>
            <a:off x="5746019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ECD75753-5B47-F04A-A6F6-9FE077905B35}"/>
              </a:ext>
            </a:extLst>
          </p:cNvPr>
          <p:cNvSpPr txBox="1"/>
          <p:nvPr/>
        </p:nvSpPr>
        <p:spPr>
          <a:xfrm>
            <a:off x="7772423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2F46BBED-F74D-0048-894E-ACF07BF53852}"/>
              </a:ext>
            </a:extLst>
          </p:cNvPr>
          <p:cNvSpPr txBox="1"/>
          <p:nvPr/>
        </p:nvSpPr>
        <p:spPr>
          <a:xfrm>
            <a:off x="1212289" y="3461994"/>
            <a:ext cx="69762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V</a:t>
            </a:r>
            <a:r>
              <a:rPr lang="en-CH" b="1" baseline="-25000" dirty="0">
                <a:solidFill>
                  <a:srgbClr val="7030A0"/>
                </a:solidFill>
                <a:latin typeface="Cambria" panose="02040503050406030204" pitchFamily="18" charset="0"/>
              </a:rPr>
              <a:t>REF3</a:t>
            </a:r>
          </a:p>
        </p:txBody>
      </p: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CD9AB7B6-5B82-4408-BD65-39EE75B729FC}"/>
              </a:ext>
            </a:extLst>
          </p:cNvPr>
          <p:cNvGrpSpPr/>
          <p:nvPr/>
        </p:nvGrpSpPr>
        <p:grpSpPr>
          <a:xfrm>
            <a:off x="973516" y="1835930"/>
            <a:ext cx="7183589" cy="3145072"/>
            <a:chOff x="973516" y="1835930"/>
            <a:chExt cx="7183589" cy="3145072"/>
          </a:xfrm>
        </p:grpSpPr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A8BB17AF-223B-47E3-8A72-CBEC7134C1A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157498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2" name="Straight Connector 231">
              <a:extLst>
                <a:ext uri="{FF2B5EF4-FFF2-40B4-BE49-F238E27FC236}">
                  <a16:creationId xmlns:a16="http://schemas.microsoft.com/office/drawing/2014/main" id="{C5F1F3B1-FD96-4298-8610-5696D47910E0}"/>
                </a:ext>
              </a:extLst>
            </p:cNvPr>
            <p:cNvCxnSpPr>
              <a:cxnSpLocks/>
            </p:cNvCxnSpPr>
            <p:nvPr/>
          </p:nvCxnSpPr>
          <p:spPr bwMode="auto">
            <a:xfrm rot="10800000">
              <a:off x="3388415" y="2231530"/>
              <a:ext cx="320807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6FB8A240-42E7-4E14-99D8-CBF149530778}"/>
                </a:ext>
              </a:extLst>
            </p:cNvPr>
            <p:cNvSpPr/>
            <p:nvPr/>
          </p:nvSpPr>
          <p:spPr bwMode="auto">
            <a:xfrm>
              <a:off x="3141193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D2AAD807-C748-4318-A3A0-7B67276A501E}"/>
                </a:ext>
              </a:extLst>
            </p:cNvPr>
            <p:cNvSpPr/>
            <p:nvPr/>
          </p:nvSpPr>
          <p:spPr bwMode="auto">
            <a:xfrm>
              <a:off x="1926260" y="1835930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35" name="Straight Arrow Connector 234">
              <a:extLst>
                <a:ext uri="{FF2B5EF4-FFF2-40B4-BE49-F238E27FC236}">
                  <a16:creationId xmlns:a16="http://schemas.microsoft.com/office/drawing/2014/main" id="{5174C03D-07FE-4E15-9FD7-792F2166D8DA}"/>
                </a:ext>
              </a:extLst>
            </p:cNvPr>
            <p:cNvCxnSpPr>
              <a:stCxn id="234" idx="4"/>
            </p:cNvCxnSpPr>
            <p:nvPr/>
          </p:nvCxnSpPr>
          <p:spPr bwMode="auto">
            <a:xfrm flipH="1">
              <a:off x="973516" y="2118153"/>
              <a:ext cx="1180350" cy="2862849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36" name="Straight Arrow Connector 235">
              <a:extLst>
                <a:ext uri="{FF2B5EF4-FFF2-40B4-BE49-F238E27FC236}">
                  <a16:creationId xmlns:a16="http://schemas.microsoft.com/office/drawing/2014/main" id="{AD0F0B3E-53FF-4617-BCCE-0206C9E63D36}"/>
                </a:ext>
              </a:extLst>
            </p:cNvPr>
            <p:cNvCxnSpPr>
              <a:cxnSpLocks/>
              <a:stCxn id="233" idx="4"/>
            </p:cNvCxnSpPr>
            <p:nvPr/>
          </p:nvCxnSpPr>
          <p:spPr bwMode="auto">
            <a:xfrm>
              <a:off x="3368799" y="2120992"/>
              <a:ext cx="569167" cy="2860010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26C2FC0C-3972-463D-91A9-AC943EBAF55D}"/>
                </a:ext>
              </a:extLst>
            </p:cNvPr>
            <p:cNvSpPr/>
            <p:nvPr/>
          </p:nvSpPr>
          <p:spPr bwMode="auto">
            <a:xfrm>
              <a:off x="4487907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49391F5C-BAAB-4A84-AE63-3B064B2F4913}"/>
                </a:ext>
              </a:extLst>
            </p:cNvPr>
            <p:cNvSpPr/>
            <p:nvPr/>
          </p:nvSpPr>
          <p:spPr bwMode="auto">
            <a:xfrm>
              <a:off x="5658055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8D2981B5-6840-49B1-8E8B-D6F09160D3B7}"/>
                </a:ext>
              </a:extLst>
            </p:cNvPr>
            <p:cNvSpPr/>
            <p:nvPr/>
          </p:nvSpPr>
          <p:spPr bwMode="auto">
            <a:xfrm>
              <a:off x="7701893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40" name="Straight Arrow Connector 239">
              <a:extLst>
                <a:ext uri="{FF2B5EF4-FFF2-40B4-BE49-F238E27FC236}">
                  <a16:creationId xmlns:a16="http://schemas.microsoft.com/office/drawing/2014/main" id="{FAF82E72-7387-48AE-963B-040B05E3C70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16316" y="2165867"/>
              <a:ext cx="3071690" cy="2815135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36759B59-A289-419B-ACB4-08B3E38151DF}"/>
              </a:ext>
            </a:extLst>
          </p:cNvPr>
          <p:cNvGrpSpPr/>
          <p:nvPr/>
        </p:nvGrpSpPr>
        <p:grpSpPr>
          <a:xfrm>
            <a:off x="2349926" y="4953000"/>
            <a:ext cx="4616044" cy="1000806"/>
            <a:chOff x="4232471" y="4953000"/>
            <a:chExt cx="4616044" cy="1000806"/>
          </a:xfrm>
        </p:grpSpPr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2B157811-B39E-4E03-AD53-DEC8EF220391}"/>
                </a:ext>
              </a:extLst>
            </p:cNvPr>
            <p:cNvGrpSpPr/>
            <p:nvPr/>
          </p:nvGrpSpPr>
          <p:grpSpPr>
            <a:xfrm>
              <a:off x="4232471" y="4953000"/>
              <a:ext cx="2245748" cy="999815"/>
              <a:chOff x="4070231" y="3481208"/>
              <a:chExt cx="2245748" cy="999815"/>
            </a:xfrm>
          </p:grpSpPr>
          <p:sp>
            <p:nvSpPr>
              <p:cNvPr id="257" name="Rectangle: Rounded Corners 256">
                <a:extLst>
                  <a:ext uri="{FF2B5EF4-FFF2-40B4-BE49-F238E27FC236}">
                    <a16:creationId xmlns:a16="http://schemas.microsoft.com/office/drawing/2014/main" id="{9213BBD4-1AE7-4180-84A1-E08F892912B5}"/>
                  </a:ext>
                </a:extLst>
              </p:cNvPr>
              <p:cNvSpPr/>
              <p:nvPr/>
            </p:nvSpPr>
            <p:spPr bwMode="auto">
              <a:xfrm>
                <a:off x="4070231" y="3481208"/>
                <a:ext cx="1636956" cy="999815"/>
              </a:xfrm>
              <a:prstGeom prst="round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grpSp>
            <p:nvGrpSpPr>
              <p:cNvPr id="258" name="Group 257">
                <a:extLst>
                  <a:ext uri="{FF2B5EF4-FFF2-40B4-BE49-F238E27FC236}">
                    <a16:creationId xmlns:a16="http://schemas.microsoft.com/office/drawing/2014/main" id="{F8BB8435-A4FD-4DEA-9176-82B68A423076}"/>
                  </a:ext>
                </a:extLst>
              </p:cNvPr>
              <p:cNvGrpSpPr/>
              <p:nvPr/>
            </p:nvGrpSpPr>
            <p:grpSpPr>
              <a:xfrm>
                <a:off x="4070231" y="3638811"/>
                <a:ext cx="1141659" cy="746762"/>
                <a:chOff x="7091370" y="4428487"/>
                <a:chExt cx="1141659" cy="746762"/>
              </a:xfrm>
            </p:grpSpPr>
            <p:grpSp>
              <p:nvGrpSpPr>
                <p:cNvPr id="260" name="그룹 835">
                  <a:extLst>
                    <a:ext uri="{FF2B5EF4-FFF2-40B4-BE49-F238E27FC236}">
                      <a16:creationId xmlns:a16="http://schemas.microsoft.com/office/drawing/2014/main" id="{A3791F3E-545E-4435-9990-E34CFC94AE26}"/>
                    </a:ext>
                  </a:extLst>
                </p:cNvPr>
                <p:cNvGrpSpPr/>
                <p:nvPr/>
              </p:nvGrpSpPr>
              <p:grpSpPr>
                <a:xfrm>
                  <a:off x="7315200" y="4428487"/>
                  <a:ext cx="704773" cy="287026"/>
                  <a:chOff x="5890169" y="4312037"/>
                  <a:chExt cx="1895988" cy="1103725"/>
                </a:xfrm>
              </p:grpSpPr>
              <p:grpSp>
                <p:nvGrpSpPr>
                  <p:cNvPr id="264" name="그룹 822">
                    <a:extLst>
                      <a:ext uri="{FF2B5EF4-FFF2-40B4-BE49-F238E27FC236}">
                        <a16:creationId xmlns:a16="http://schemas.microsoft.com/office/drawing/2014/main" id="{105C5C9B-AF06-4F55-9A0C-3B1D9DD91B81}"/>
                      </a:ext>
                    </a:extLst>
                  </p:cNvPr>
                  <p:cNvGrpSpPr/>
                  <p:nvPr/>
                </p:nvGrpSpPr>
                <p:grpSpPr>
                  <a:xfrm>
                    <a:off x="6122466" y="4312037"/>
                    <a:ext cx="1432853" cy="1103725"/>
                    <a:chOff x="5991225" y="4310063"/>
                    <a:chExt cx="496427" cy="273840"/>
                  </a:xfrm>
                </p:grpSpPr>
                <p:cxnSp>
                  <p:nvCxnSpPr>
                    <p:cNvPr id="267" name="직선 연결선 771">
                      <a:extLst>
                        <a:ext uri="{FF2B5EF4-FFF2-40B4-BE49-F238E27FC236}">
                          <a16:creationId xmlns:a16="http://schemas.microsoft.com/office/drawing/2014/main" id="{CDA55E8E-2ED9-4AAA-A9FC-2D96DF95D5A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991225" y="4310063"/>
                      <a:ext cx="40482" cy="13692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68" name="직선 연결선 789">
                      <a:extLst>
                        <a:ext uri="{FF2B5EF4-FFF2-40B4-BE49-F238E27FC236}">
                          <a16:creationId xmlns:a16="http://schemas.microsoft.com/office/drawing/2014/main" id="{7A6CDD3F-2B98-4A67-AA65-B3E84DCC85B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114445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69" name="직선 연결선 792">
                      <a:extLst>
                        <a:ext uri="{FF2B5EF4-FFF2-40B4-BE49-F238E27FC236}">
                          <a16:creationId xmlns:a16="http://schemas.microsoft.com/office/drawing/2014/main" id="{02BCEBE3-1F9F-49AA-AAD6-21D02AC3973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031707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70" name="직선 연결선 807">
                      <a:extLst>
                        <a:ext uri="{FF2B5EF4-FFF2-40B4-BE49-F238E27FC236}">
                          <a16:creationId xmlns:a16="http://schemas.microsoft.com/office/drawing/2014/main" id="{9774D4CC-F741-4732-BE92-34C420CD46B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197183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71" name="직선 연결선 810">
                      <a:extLst>
                        <a:ext uri="{FF2B5EF4-FFF2-40B4-BE49-F238E27FC236}">
                          <a16:creationId xmlns:a16="http://schemas.microsoft.com/office/drawing/2014/main" id="{381582E9-9C5E-49A2-B5DF-20B5BDAB9E6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279921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72" name="직선 연결선 815">
                      <a:extLst>
                        <a:ext uri="{FF2B5EF4-FFF2-40B4-BE49-F238E27FC236}">
                          <a16:creationId xmlns:a16="http://schemas.microsoft.com/office/drawing/2014/main" id="{69C93AC7-6A2F-498E-9ED6-F2A82151885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362659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73" name="직선 연결선 819">
                      <a:extLst>
                        <a:ext uri="{FF2B5EF4-FFF2-40B4-BE49-F238E27FC236}">
                          <a16:creationId xmlns:a16="http://schemas.microsoft.com/office/drawing/2014/main" id="{DD1CBE2E-D396-48D5-8671-B4287452DBA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445397" y="4446983"/>
                      <a:ext cx="42255" cy="13692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</p:grpSp>
              <p:cxnSp>
                <p:nvCxnSpPr>
                  <p:cNvPr id="265" name="직선 연결선 826">
                    <a:extLst>
                      <a:ext uri="{FF2B5EF4-FFF2-40B4-BE49-F238E27FC236}">
                        <a16:creationId xmlns:a16="http://schemas.microsoft.com/office/drawing/2014/main" id="{94070263-C4A2-46AB-A485-C342471BA4C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890169" y="4863900"/>
                    <a:ext cx="232301" cy="0"/>
                  </a:xfrm>
                  <a:prstGeom prst="line">
                    <a:avLst/>
                  </a:prstGeom>
                  <a:noFill/>
                  <a:ln w="22225" cap="rnd" cmpd="sng" algn="ctr">
                    <a:solidFill>
                      <a:srgbClr val="0070C0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266" name="직선 연결선 832">
                    <a:extLst>
                      <a:ext uri="{FF2B5EF4-FFF2-40B4-BE49-F238E27FC236}">
                        <a16:creationId xmlns:a16="http://schemas.microsoft.com/office/drawing/2014/main" id="{9A7362F2-1080-41B9-8886-DF5557AF1E2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552471" y="4863900"/>
                    <a:ext cx="233686" cy="0"/>
                  </a:xfrm>
                  <a:prstGeom prst="line">
                    <a:avLst/>
                  </a:prstGeom>
                  <a:noFill/>
                  <a:ln w="22225" cap="rnd" cmpd="sng" algn="ctr">
                    <a:solidFill>
                      <a:srgbClr val="0070C0"/>
                    </a:solidFill>
                    <a:prstDash val="solid"/>
                    <a:round/>
                  </a:ln>
                  <a:effectLst/>
                </p:spPr>
              </p:cxnSp>
            </p:grpSp>
            <p:sp>
              <p:nvSpPr>
                <p:cNvPr id="263" name="TextBox 262">
                  <a:extLst>
                    <a:ext uri="{FF2B5EF4-FFF2-40B4-BE49-F238E27FC236}">
                      <a16:creationId xmlns:a16="http://schemas.microsoft.com/office/drawing/2014/main" id="{E1E67C55-7963-4317-A663-E2464AECA106}"/>
                    </a:ext>
                  </a:extLst>
                </p:cNvPr>
                <p:cNvSpPr txBox="1"/>
                <p:nvPr/>
              </p:nvSpPr>
              <p:spPr>
                <a:xfrm>
                  <a:off x="7091370" y="4805917"/>
                  <a:ext cx="1141659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CH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CH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TH</a:t>
                  </a:r>
                  <a:r>
                    <a:rPr lang="ko-KR" altLang="en-US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&lt;</a:t>
                  </a:r>
                  <a:r>
                    <a:rPr lang="ko-KR" altLang="en-US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US" altLang="ko-KR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REF</a:t>
                  </a:r>
                  <a:endParaRPr lang="en-CH" b="1" i="1" baseline="-25000" dirty="0">
                    <a:solidFill>
                      <a:srgbClr val="0070C0"/>
                    </a:solidFill>
                    <a:latin typeface="Cambria" panose="02040503050406030204" pitchFamily="18" charset="0"/>
                  </a:endParaRPr>
                </a:p>
              </p:txBody>
            </p:sp>
          </p:grp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C484B530-BA36-4496-8FE4-AD1FC042D8F6}"/>
                  </a:ext>
                </a:extLst>
              </p:cNvPr>
              <p:cNvSpPr txBox="1"/>
              <p:nvPr/>
            </p:nvSpPr>
            <p:spPr>
              <a:xfrm>
                <a:off x="4495800" y="3781360"/>
                <a:ext cx="1820179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0070C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‘1’</a:t>
                </a:r>
                <a:endParaRPr lang="en-CH" sz="2400" b="1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243" name="Group 242">
              <a:extLst>
                <a:ext uri="{FF2B5EF4-FFF2-40B4-BE49-F238E27FC236}">
                  <a16:creationId xmlns:a16="http://schemas.microsoft.com/office/drawing/2014/main" id="{9B85741B-AC24-47EF-A596-2B28F8BD32C8}"/>
                </a:ext>
              </a:extLst>
            </p:cNvPr>
            <p:cNvGrpSpPr/>
            <p:nvPr/>
          </p:nvGrpSpPr>
          <p:grpSpPr>
            <a:xfrm>
              <a:off x="6553200" y="4953991"/>
              <a:ext cx="2295315" cy="999815"/>
              <a:chOff x="7153485" y="3481208"/>
              <a:chExt cx="2295315" cy="999815"/>
            </a:xfrm>
          </p:grpSpPr>
          <p:sp>
            <p:nvSpPr>
              <p:cNvPr id="246" name="Rectangle: Rounded Corners 245">
                <a:extLst>
                  <a:ext uri="{FF2B5EF4-FFF2-40B4-BE49-F238E27FC236}">
                    <a16:creationId xmlns:a16="http://schemas.microsoft.com/office/drawing/2014/main" id="{AFB3C5D3-87A9-41D2-8E4A-D20C57D25F0A}"/>
                  </a:ext>
                </a:extLst>
              </p:cNvPr>
              <p:cNvSpPr/>
              <p:nvPr/>
            </p:nvSpPr>
            <p:spPr bwMode="auto">
              <a:xfrm>
                <a:off x="7190325" y="3481208"/>
                <a:ext cx="1636956" cy="999815"/>
              </a:xfrm>
              <a:prstGeom prst="round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grpSp>
            <p:nvGrpSpPr>
              <p:cNvPr id="247" name="Group 246">
                <a:extLst>
                  <a:ext uri="{FF2B5EF4-FFF2-40B4-BE49-F238E27FC236}">
                    <a16:creationId xmlns:a16="http://schemas.microsoft.com/office/drawing/2014/main" id="{35C1CFB0-5AE4-4EB9-B5EF-89A92F1FC842}"/>
                  </a:ext>
                </a:extLst>
              </p:cNvPr>
              <p:cNvGrpSpPr/>
              <p:nvPr/>
            </p:nvGrpSpPr>
            <p:grpSpPr>
              <a:xfrm>
                <a:off x="7153485" y="3656302"/>
                <a:ext cx="1141659" cy="711781"/>
                <a:chOff x="5536890" y="4463468"/>
                <a:chExt cx="1141659" cy="711781"/>
              </a:xfrm>
            </p:grpSpPr>
            <p:sp>
              <p:nvSpPr>
                <p:cNvPr id="249" name="TextBox 248">
                  <a:extLst>
                    <a:ext uri="{FF2B5EF4-FFF2-40B4-BE49-F238E27FC236}">
                      <a16:creationId xmlns:a16="http://schemas.microsoft.com/office/drawing/2014/main" id="{95418DD1-A5F9-4AA1-B155-D3C7E740A9D3}"/>
                    </a:ext>
                  </a:extLst>
                </p:cNvPr>
                <p:cNvSpPr txBox="1"/>
                <p:nvPr/>
              </p:nvSpPr>
              <p:spPr>
                <a:xfrm>
                  <a:off x="5536890" y="4805917"/>
                  <a:ext cx="1141659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CH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CH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TH</a:t>
                  </a:r>
                  <a:r>
                    <a:rPr lang="ko-KR" altLang="en-US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&lt;</a:t>
                  </a:r>
                  <a:r>
                    <a:rPr lang="ko-KR" altLang="en-US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US" altLang="ko-KR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REF</a:t>
                  </a:r>
                  <a:endParaRPr lang="en-CH" b="1" i="1" baseline="-25000" dirty="0">
                    <a:solidFill>
                      <a:srgbClr val="7030A0"/>
                    </a:solidFill>
                    <a:latin typeface="Cambria" panose="02040503050406030204" pitchFamily="18" charset="0"/>
                  </a:endParaRPr>
                </a:p>
              </p:txBody>
            </p:sp>
            <p:grpSp>
              <p:nvGrpSpPr>
                <p:cNvPr id="250" name="그룹 761">
                  <a:extLst>
                    <a:ext uri="{FF2B5EF4-FFF2-40B4-BE49-F238E27FC236}">
                      <a16:creationId xmlns:a16="http://schemas.microsoft.com/office/drawing/2014/main" id="{14FFB150-E723-4395-8FE5-C449DDFEAFFB}"/>
                    </a:ext>
                  </a:extLst>
                </p:cNvPr>
                <p:cNvGrpSpPr/>
                <p:nvPr/>
              </p:nvGrpSpPr>
              <p:grpSpPr>
                <a:xfrm>
                  <a:off x="5760759" y="4463468"/>
                  <a:ext cx="706095" cy="203266"/>
                  <a:chOff x="5608137" y="3368746"/>
                  <a:chExt cx="334186" cy="96203"/>
                </a:xfrm>
              </p:grpSpPr>
              <p:grpSp>
                <p:nvGrpSpPr>
                  <p:cNvPr id="251" name="그룹 753">
                    <a:extLst>
                      <a:ext uri="{FF2B5EF4-FFF2-40B4-BE49-F238E27FC236}">
                        <a16:creationId xmlns:a16="http://schemas.microsoft.com/office/drawing/2014/main" id="{3BEEDB25-C289-43BC-9756-96F5C483B3D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726825" y="3294412"/>
                    <a:ext cx="96203" cy="244872"/>
                    <a:chOff x="5106224" y="2342057"/>
                    <a:chExt cx="96203" cy="244872"/>
                  </a:xfrm>
                </p:grpSpPr>
                <p:sp>
                  <p:nvSpPr>
                    <p:cNvPr id="254" name="타원 750">
                      <a:extLst>
                        <a:ext uri="{FF2B5EF4-FFF2-40B4-BE49-F238E27FC236}">
                          <a16:creationId xmlns:a16="http://schemas.microsoft.com/office/drawing/2014/main" id="{CEC2F79B-6DC0-4CBB-ACD9-92EAE36003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1467" y="2525969"/>
                      <a:ext cx="60960" cy="6096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2225"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rgbClr val="7030A0"/>
                        </a:solidFill>
                      </a:endParaRPr>
                    </a:p>
                  </p:txBody>
                </p:sp>
                <p:sp>
                  <p:nvSpPr>
                    <p:cNvPr id="255" name="타원 751">
                      <a:extLst>
                        <a:ext uri="{FF2B5EF4-FFF2-40B4-BE49-F238E27FC236}">
                          <a16:creationId xmlns:a16="http://schemas.microsoft.com/office/drawing/2014/main" id="{7168D0CE-60AC-4C69-B42F-007BD730FE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1467" y="2342057"/>
                      <a:ext cx="60960" cy="6096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2225"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rgbClr val="7030A0"/>
                        </a:solidFill>
                      </a:endParaRPr>
                    </a:p>
                  </p:txBody>
                </p:sp>
                <p:cxnSp>
                  <p:nvCxnSpPr>
                    <p:cNvPr id="256" name="직선 연결선 752">
                      <a:extLst>
                        <a:ext uri="{FF2B5EF4-FFF2-40B4-BE49-F238E27FC236}">
                          <a16:creationId xmlns:a16="http://schemas.microsoft.com/office/drawing/2014/main" id="{DC95488D-4BE5-4CBC-BEED-1E2CBAABFC8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8900000" flipV="1">
                      <a:off x="5106224" y="2428734"/>
                      <a:ext cx="0" cy="122952"/>
                    </a:xfrm>
                    <a:prstGeom prst="line">
                      <a:avLst/>
                    </a:prstGeom>
                    <a:ln w="22225" cap="sq">
                      <a:solidFill>
                        <a:srgbClr val="7030A0"/>
                      </a:solidFill>
                      <a:beve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52" name="직선 연결선 754">
                    <a:extLst>
                      <a:ext uri="{FF2B5EF4-FFF2-40B4-BE49-F238E27FC236}">
                        <a16:creationId xmlns:a16="http://schemas.microsoft.com/office/drawing/2014/main" id="{ABBD3B83-57A5-4139-95B1-496504E646C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608137" y="3433763"/>
                    <a:ext cx="44354" cy="0"/>
                  </a:xfrm>
                  <a:prstGeom prst="line">
                    <a:avLst/>
                  </a:prstGeom>
                  <a:ln w="22225" cap="sq">
                    <a:solidFill>
                      <a:srgbClr val="7030A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" name="직선 연결선 756">
                    <a:extLst>
                      <a:ext uri="{FF2B5EF4-FFF2-40B4-BE49-F238E27FC236}">
                        <a16:creationId xmlns:a16="http://schemas.microsoft.com/office/drawing/2014/main" id="{E5E63E4B-9D0D-4B99-B9C8-D936EC6925B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897969" y="3433763"/>
                    <a:ext cx="44354" cy="0"/>
                  </a:xfrm>
                  <a:prstGeom prst="line">
                    <a:avLst/>
                  </a:prstGeom>
                  <a:ln w="22225" cap="sq">
                    <a:solidFill>
                      <a:srgbClr val="7030A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48" name="TextBox 247">
                <a:extLst>
                  <a:ext uri="{FF2B5EF4-FFF2-40B4-BE49-F238E27FC236}">
                    <a16:creationId xmlns:a16="http://schemas.microsoft.com/office/drawing/2014/main" id="{413713E9-0D2A-42BE-B0A9-10376C3CFFD7}"/>
                  </a:ext>
                </a:extLst>
              </p:cNvPr>
              <p:cNvSpPr txBox="1"/>
              <p:nvPr/>
            </p:nvSpPr>
            <p:spPr>
              <a:xfrm>
                <a:off x="7628621" y="3781360"/>
                <a:ext cx="1820179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7030A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‘0’</a:t>
                </a:r>
                <a:endParaRPr lang="en-CH" sz="2400" b="1" dirty="0">
                  <a:solidFill>
                    <a:srgbClr val="7030A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cxnSp>
          <p:nvCxnSpPr>
            <p:cNvPr id="244" name="Straight Arrow Connector 243">
              <a:extLst>
                <a:ext uri="{FF2B5EF4-FFF2-40B4-BE49-F238E27FC236}">
                  <a16:creationId xmlns:a16="http://schemas.microsoft.com/office/drawing/2014/main" id="{A693F49A-7239-47B8-B2DE-22C749BDB1E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867594" y="5450946"/>
              <a:ext cx="369841" cy="0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45" name="Straight Arrow Connector 244">
              <a:extLst>
                <a:ext uri="{FF2B5EF4-FFF2-40B4-BE49-F238E27FC236}">
                  <a16:creationId xmlns:a16="http://schemas.microsoft.com/office/drawing/2014/main" id="{FC83475F-4A95-4C66-B74E-110AECBD7399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H="1">
              <a:off x="6226736" y="5450946"/>
              <a:ext cx="369841" cy="0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50068661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- MLC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855535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08834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419600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60976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636168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23" name="직선 연결선 22">
            <a:extLst>
              <a:ext uri="{FF2B5EF4-FFF2-40B4-BE49-F238E27FC236}">
                <a16:creationId xmlns:a16="http://schemas.microsoft.com/office/drawing/2014/main" id="{6FD53AF2-D6E1-494D-B47D-76A9E20332A0}"/>
              </a:ext>
            </a:extLst>
          </p:cNvPr>
          <p:cNvCxnSpPr/>
          <p:nvPr/>
        </p:nvCxnSpPr>
        <p:spPr>
          <a:xfrm>
            <a:off x="4830431" y="6429911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24" name="Rectangle 60">
            <a:extLst>
              <a:ext uri="{FF2B5EF4-FFF2-40B4-BE49-F238E27FC236}">
                <a16:creationId xmlns:a16="http://schemas.microsoft.com/office/drawing/2014/main" id="{D4C39F13-A3CB-6946-BC4C-2A314AFCBF4C}"/>
              </a:ext>
            </a:extLst>
          </p:cNvPr>
          <p:cNvSpPr/>
          <p:nvPr/>
        </p:nvSpPr>
        <p:spPr>
          <a:xfrm rot="16200000">
            <a:off x="-315881" y="5419718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5" name="Rectangle 74">
            <a:extLst>
              <a:ext uri="{FF2B5EF4-FFF2-40B4-BE49-F238E27FC236}">
                <a16:creationId xmlns:a16="http://schemas.microsoft.com/office/drawing/2014/main" id="{D967EB4E-A905-DC46-B27A-A358C57FFD51}"/>
              </a:ext>
            </a:extLst>
          </p:cNvPr>
          <p:cNvSpPr/>
          <p:nvPr/>
        </p:nvSpPr>
        <p:spPr>
          <a:xfrm>
            <a:off x="636957" y="5372018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6" name="Freeform 32">
            <a:extLst>
              <a:ext uri="{FF2B5EF4-FFF2-40B4-BE49-F238E27FC236}">
                <a16:creationId xmlns:a16="http://schemas.microsoft.com/office/drawing/2014/main" id="{3426A48A-DF98-BF45-92CB-8736CD0DEAD7}"/>
              </a:ext>
            </a:extLst>
          </p:cNvPr>
          <p:cNvSpPr/>
          <p:nvPr/>
        </p:nvSpPr>
        <p:spPr>
          <a:xfrm>
            <a:off x="62398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2EF84D2-95AC-A843-A07B-1A1758D782E6}"/>
              </a:ext>
            </a:extLst>
          </p:cNvPr>
          <p:cNvSpPr txBox="1"/>
          <p:nvPr/>
        </p:nvSpPr>
        <p:spPr>
          <a:xfrm>
            <a:off x="78784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29" name="Rectangle 74">
            <a:extLst>
              <a:ext uri="{FF2B5EF4-FFF2-40B4-BE49-F238E27FC236}">
                <a16:creationId xmlns:a16="http://schemas.microsoft.com/office/drawing/2014/main" id="{FE412383-46C1-7749-A3AA-114C9D19016B}"/>
              </a:ext>
            </a:extLst>
          </p:cNvPr>
          <p:cNvSpPr/>
          <p:nvPr/>
        </p:nvSpPr>
        <p:spPr>
          <a:xfrm>
            <a:off x="162510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0" name="Freeform 32">
            <a:extLst>
              <a:ext uri="{FF2B5EF4-FFF2-40B4-BE49-F238E27FC236}">
                <a16:creationId xmlns:a16="http://schemas.microsoft.com/office/drawing/2014/main" id="{4869F821-F389-0E4A-8A36-D1F4B4A29003}"/>
              </a:ext>
            </a:extLst>
          </p:cNvPr>
          <p:cNvSpPr/>
          <p:nvPr/>
        </p:nvSpPr>
        <p:spPr>
          <a:xfrm>
            <a:off x="1612139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BB0F096-DE85-2E47-BD73-60E3B7788F48}"/>
              </a:ext>
            </a:extLst>
          </p:cNvPr>
          <p:cNvSpPr txBox="1"/>
          <p:nvPr/>
        </p:nvSpPr>
        <p:spPr>
          <a:xfrm>
            <a:off x="177599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132" name="Rectangle 74">
            <a:extLst>
              <a:ext uri="{FF2B5EF4-FFF2-40B4-BE49-F238E27FC236}">
                <a16:creationId xmlns:a16="http://schemas.microsoft.com/office/drawing/2014/main" id="{6779E75E-CA27-B34E-BEC9-1B8497F4B5B7}"/>
              </a:ext>
            </a:extLst>
          </p:cNvPr>
          <p:cNvSpPr/>
          <p:nvPr/>
        </p:nvSpPr>
        <p:spPr>
          <a:xfrm>
            <a:off x="261325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3" name="Freeform 32">
            <a:extLst>
              <a:ext uri="{FF2B5EF4-FFF2-40B4-BE49-F238E27FC236}">
                <a16:creationId xmlns:a16="http://schemas.microsoft.com/office/drawing/2014/main" id="{F2419E61-CE0F-0641-998D-8BED15E44E25}"/>
              </a:ext>
            </a:extLst>
          </p:cNvPr>
          <p:cNvSpPr/>
          <p:nvPr/>
        </p:nvSpPr>
        <p:spPr>
          <a:xfrm>
            <a:off x="2600288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EEC2F8A-B884-4E43-A46F-DF818B2FA521}"/>
              </a:ext>
            </a:extLst>
          </p:cNvPr>
          <p:cNvSpPr txBox="1"/>
          <p:nvPr/>
        </p:nvSpPr>
        <p:spPr>
          <a:xfrm>
            <a:off x="276414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135" name="Rectangle 74">
            <a:extLst>
              <a:ext uri="{FF2B5EF4-FFF2-40B4-BE49-F238E27FC236}">
                <a16:creationId xmlns:a16="http://schemas.microsoft.com/office/drawing/2014/main" id="{7FA7B060-3B60-8248-A695-4E4F122ED18E}"/>
              </a:ext>
            </a:extLst>
          </p:cNvPr>
          <p:cNvSpPr/>
          <p:nvPr/>
        </p:nvSpPr>
        <p:spPr>
          <a:xfrm>
            <a:off x="3601409" y="5340484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6" name="Freeform 32">
            <a:extLst>
              <a:ext uri="{FF2B5EF4-FFF2-40B4-BE49-F238E27FC236}">
                <a16:creationId xmlns:a16="http://schemas.microsoft.com/office/drawing/2014/main" id="{226ABB54-B91A-6B4F-A5FA-C4027B8903FD}"/>
              </a:ext>
            </a:extLst>
          </p:cNvPr>
          <p:cNvSpPr/>
          <p:nvPr/>
        </p:nvSpPr>
        <p:spPr>
          <a:xfrm>
            <a:off x="358843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4A149C7-650D-4A47-8869-C019D1C77938}"/>
              </a:ext>
            </a:extLst>
          </p:cNvPr>
          <p:cNvSpPr txBox="1"/>
          <p:nvPr/>
        </p:nvSpPr>
        <p:spPr>
          <a:xfrm>
            <a:off x="3752291" y="5654241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138" name="Rectangle 74">
            <a:extLst>
              <a:ext uri="{FF2B5EF4-FFF2-40B4-BE49-F238E27FC236}">
                <a16:creationId xmlns:a16="http://schemas.microsoft.com/office/drawing/2014/main" id="{D1A4C626-571C-FC40-9CB6-D60464346323}"/>
              </a:ext>
            </a:extLst>
          </p:cNvPr>
          <p:cNvSpPr/>
          <p:nvPr/>
        </p:nvSpPr>
        <p:spPr>
          <a:xfrm>
            <a:off x="447383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9" name="Freeform 32">
            <a:extLst>
              <a:ext uri="{FF2B5EF4-FFF2-40B4-BE49-F238E27FC236}">
                <a16:creationId xmlns:a16="http://schemas.microsoft.com/office/drawing/2014/main" id="{85B9144F-57CA-F844-B7C3-CC5DB58421E6}"/>
              </a:ext>
            </a:extLst>
          </p:cNvPr>
          <p:cNvSpPr/>
          <p:nvPr/>
        </p:nvSpPr>
        <p:spPr>
          <a:xfrm>
            <a:off x="447402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40A2DB-60CF-754A-A1EF-AE19378E9C47}"/>
              </a:ext>
            </a:extLst>
          </p:cNvPr>
          <p:cNvSpPr txBox="1"/>
          <p:nvPr/>
        </p:nvSpPr>
        <p:spPr>
          <a:xfrm>
            <a:off x="4637878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141" name="Straight Arrow Connector 59">
            <a:extLst>
              <a:ext uri="{FF2B5EF4-FFF2-40B4-BE49-F238E27FC236}">
                <a16:creationId xmlns:a16="http://schemas.microsoft.com/office/drawing/2014/main" id="{6085AEEE-8E84-F844-8645-A8AE01A4D9FD}"/>
              </a:ext>
            </a:extLst>
          </p:cNvPr>
          <p:cNvCxnSpPr>
            <a:cxnSpLocks/>
          </p:cNvCxnSpPr>
          <p:nvPr/>
        </p:nvCxnSpPr>
        <p:spPr>
          <a:xfrm flipV="1">
            <a:off x="428877" y="4445088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143" name="Straight Connector 62">
            <a:extLst>
              <a:ext uri="{FF2B5EF4-FFF2-40B4-BE49-F238E27FC236}">
                <a16:creationId xmlns:a16="http://schemas.microsoft.com/office/drawing/2014/main" id="{26F21DFD-E080-2448-9CAB-63555B6914E2}"/>
              </a:ext>
            </a:extLst>
          </p:cNvPr>
          <p:cNvCxnSpPr/>
          <p:nvPr/>
        </p:nvCxnSpPr>
        <p:spPr>
          <a:xfrm flipH="1">
            <a:off x="141738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6" name="Straight Connector 65">
            <a:extLst>
              <a:ext uri="{FF2B5EF4-FFF2-40B4-BE49-F238E27FC236}">
                <a16:creationId xmlns:a16="http://schemas.microsoft.com/office/drawing/2014/main" id="{C9573C86-CC67-AB44-8AF1-5A00D71DBDCF}"/>
              </a:ext>
            </a:extLst>
          </p:cNvPr>
          <p:cNvCxnSpPr/>
          <p:nvPr/>
        </p:nvCxnSpPr>
        <p:spPr>
          <a:xfrm flipH="1">
            <a:off x="2388940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47" name="Straight Connector 68">
            <a:extLst>
              <a:ext uri="{FF2B5EF4-FFF2-40B4-BE49-F238E27FC236}">
                <a16:creationId xmlns:a16="http://schemas.microsoft.com/office/drawing/2014/main" id="{13EA1B35-4630-0043-AAAE-3B7CDBA765AC}"/>
              </a:ext>
            </a:extLst>
          </p:cNvPr>
          <p:cNvCxnSpPr/>
          <p:nvPr/>
        </p:nvCxnSpPr>
        <p:spPr>
          <a:xfrm flipH="1">
            <a:off x="336049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8" name="Straight Connector 68">
            <a:extLst>
              <a:ext uri="{FF2B5EF4-FFF2-40B4-BE49-F238E27FC236}">
                <a16:creationId xmlns:a16="http://schemas.microsoft.com/office/drawing/2014/main" id="{161E65B7-1D6A-2F47-B6F1-33C00177D94E}"/>
              </a:ext>
            </a:extLst>
          </p:cNvPr>
          <p:cNvCxnSpPr/>
          <p:nvPr/>
        </p:nvCxnSpPr>
        <p:spPr>
          <a:xfrm flipH="1">
            <a:off x="4335353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</p:cxnSp>
      <p:cxnSp>
        <p:nvCxnSpPr>
          <p:cNvPr id="149" name="Straight Connector 62">
            <a:extLst>
              <a:ext uri="{FF2B5EF4-FFF2-40B4-BE49-F238E27FC236}">
                <a16:creationId xmlns:a16="http://schemas.microsoft.com/office/drawing/2014/main" id="{00D23623-3209-EE40-AFE7-694E7BB9223B}"/>
              </a:ext>
            </a:extLst>
          </p:cNvPr>
          <p:cNvCxnSpPr/>
          <p:nvPr/>
        </p:nvCxnSpPr>
        <p:spPr>
          <a:xfrm flipH="1">
            <a:off x="5267419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50" name="Straight Connector 65">
            <a:extLst>
              <a:ext uri="{FF2B5EF4-FFF2-40B4-BE49-F238E27FC236}">
                <a16:creationId xmlns:a16="http://schemas.microsoft.com/office/drawing/2014/main" id="{E7643646-43AE-3240-9C8B-93E1E3DAF84B}"/>
              </a:ext>
            </a:extLst>
          </p:cNvPr>
          <p:cNvCxnSpPr/>
          <p:nvPr/>
        </p:nvCxnSpPr>
        <p:spPr>
          <a:xfrm flipH="1">
            <a:off x="623897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</a:ln>
          <a:effectLst/>
        </p:spPr>
      </p:cxnSp>
      <p:cxnSp>
        <p:nvCxnSpPr>
          <p:cNvPr id="151" name="Straight Connector 68">
            <a:extLst>
              <a:ext uri="{FF2B5EF4-FFF2-40B4-BE49-F238E27FC236}">
                <a16:creationId xmlns:a16="http://schemas.microsoft.com/office/drawing/2014/main" id="{C42FAFDF-BA0F-C046-A378-AFC39AC0365C}"/>
              </a:ext>
            </a:extLst>
          </p:cNvPr>
          <p:cNvCxnSpPr/>
          <p:nvPr/>
        </p:nvCxnSpPr>
        <p:spPr>
          <a:xfrm flipH="1">
            <a:off x="721053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152" name="Rectangle 74">
            <a:extLst>
              <a:ext uri="{FF2B5EF4-FFF2-40B4-BE49-F238E27FC236}">
                <a16:creationId xmlns:a16="http://schemas.microsoft.com/office/drawing/2014/main" id="{CC68E110-7685-D747-BF35-D521C589232B}"/>
              </a:ext>
            </a:extLst>
          </p:cNvPr>
          <p:cNvSpPr/>
          <p:nvPr/>
        </p:nvSpPr>
        <p:spPr>
          <a:xfrm>
            <a:off x="54751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3" name="Freeform 32">
            <a:extLst>
              <a:ext uri="{FF2B5EF4-FFF2-40B4-BE49-F238E27FC236}">
                <a16:creationId xmlns:a16="http://schemas.microsoft.com/office/drawing/2014/main" id="{3A9B75F7-2015-E04E-84B3-3B328E35C680}"/>
              </a:ext>
            </a:extLst>
          </p:cNvPr>
          <p:cNvSpPr/>
          <p:nvPr/>
        </p:nvSpPr>
        <p:spPr>
          <a:xfrm>
            <a:off x="546217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7A1BD11-DA66-7242-867B-C837A1E6212B}"/>
              </a:ext>
            </a:extLst>
          </p:cNvPr>
          <p:cNvSpPr txBox="1"/>
          <p:nvPr/>
        </p:nvSpPr>
        <p:spPr>
          <a:xfrm>
            <a:off x="56260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155" name="Rectangle 74">
            <a:extLst>
              <a:ext uri="{FF2B5EF4-FFF2-40B4-BE49-F238E27FC236}">
                <a16:creationId xmlns:a16="http://schemas.microsoft.com/office/drawing/2014/main" id="{BEA79301-D3B2-6E4B-A31B-8687F73B5BDF}"/>
              </a:ext>
            </a:extLst>
          </p:cNvPr>
          <p:cNvSpPr/>
          <p:nvPr/>
        </p:nvSpPr>
        <p:spPr>
          <a:xfrm>
            <a:off x="6463297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6" name="Freeform 32">
            <a:extLst>
              <a:ext uri="{FF2B5EF4-FFF2-40B4-BE49-F238E27FC236}">
                <a16:creationId xmlns:a16="http://schemas.microsoft.com/office/drawing/2014/main" id="{D80F61C5-F56D-934F-8783-D1BA8A084D6F}"/>
              </a:ext>
            </a:extLst>
          </p:cNvPr>
          <p:cNvSpPr/>
          <p:nvPr/>
        </p:nvSpPr>
        <p:spPr>
          <a:xfrm>
            <a:off x="645032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3124F6-EADD-9349-B640-684BDD7F2B6B}"/>
              </a:ext>
            </a:extLst>
          </p:cNvPr>
          <p:cNvSpPr txBox="1"/>
          <p:nvPr/>
        </p:nvSpPr>
        <p:spPr>
          <a:xfrm>
            <a:off x="661418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158" name="Rectangle 74">
            <a:extLst>
              <a:ext uri="{FF2B5EF4-FFF2-40B4-BE49-F238E27FC236}">
                <a16:creationId xmlns:a16="http://schemas.microsoft.com/office/drawing/2014/main" id="{3A9543B3-49BD-6F47-83BC-39BA4EE2B049}"/>
              </a:ext>
            </a:extLst>
          </p:cNvPr>
          <p:cNvSpPr/>
          <p:nvPr/>
        </p:nvSpPr>
        <p:spPr>
          <a:xfrm>
            <a:off x="74514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9" name="Freeform 32">
            <a:extLst>
              <a:ext uri="{FF2B5EF4-FFF2-40B4-BE49-F238E27FC236}">
                <a16:creationId xmlns:a16="http://schemas.microsoft.com/office/drawing/2014/main" id="{62A3A012-4702-9B47-A963-35FB82996CDE}"/>
              </a:ext>
            </a:extLst>
          </p:cNvPr>
          <p:cNvSpPr/>
          <p:nvPr/>
        </p:nvSpPr>
        <p:spPr>
          <a:xfrm>
            <a:off x="743847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B6E0109-FA11-7E4E-89C0-FA91771288F5}"/>
              </a:ext>
            </a:extLst>
          </p:cNvPr>
          <p:cNvSpPr txBox="1"/>
          <p:nvPr/>
        </p:nvSpPr>
        <p:spPr>
          <a:xfrm>
            <a:off x="76023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E02CFB3-F95A-E94F-A8A4-5F8DD590C953}"/>
              </a:ext>
            </a:extLst>
          </p:cNvPr>
          <p:cNvSpPr txBox="1"/>
          <p:nvPr/>
        </p:nvSpPr>
        <p:spPr>
          <a:xfrm>
            <a:off x="450888" y="5104016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99D2401-C443-2749-853A-D688A46063EA}"/>
              </a:ext>
            </a:extLst>
          </p:cNvPr>
          <p:cNvSpPr txBox="1"/>
          <p:nvPr/>
        </p:nvSpPr>
        <p:spPr>
          <a:xfrm>
            <a:off x="1005330" y="5104016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9C34146-B67B-6841-9A11-61EC63735528}"/>
              </a:ext>
            </a:extLst>
          </p:cNvPr>
          <p:cNvSpPr txBox="1"/>
          <p:nvPr/>
        </p:nvSpPr>
        <p:spPr>
          <a:xfrm>
            <a:off x="731637" y="4596539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164" name="Straight Arrow Connector 78">
            <a:extLst>
              <a:ext uri="{FF2B5EF4-FFF2-40B4-BE49-F238E27FC236}">
                <a16:creationId xmlns:a16="http://schemas.microsoft.com/office/drawing/2014/main" id="{214DDE3D-63AC-D04D-8629-CE2C4D5EEF04}"/>
              </a:ext>
            </a:extLst>
          </p:cNvPr>
          <p:cNvCxnSpPr/>
          <p:nvPr/>
        </p:nvCxnSpPr>
        <p:spPr>
          <a:xfrm>
            <a:off x="421033" y="6064134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65" name="그룹 91">
            <a:extLst>
              <a:ext uri="{FF2B5EF4-FFF2-40B4-BE49-F238E27FC236}">
                <a16:creationId xmlns:a16="http://schemas.microsoft.com/office/drawing/2014/main" id="{246EF645-37CE-B541-AFF7-CE2F8EA85C33}"/>
              </a:ext>
            </a:extLst>
          </p:cNvPr>
          <p:cNvGrpSpPr/>
          <p:nvPr/>
        </p:nvGrpSpPr>
        <p:grpSpPr>
          <a:xfrm>
            <a:off x="8184183" y="6070808"/>
            <a:ext cx="798201" cy="374070"/>
            <a:chOff x="4245096" y="1892159"/>
            <a:chExt cx="616396" cy="277818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7CB3D612-4540-8744-A3F7-4AFF994E76D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05328B7C-C645-4C4A-8E47-62CD1164BB6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3" name="직선 화살표 연결선 451">
            <a:extLst>
              <a:ext uri="{FF2B5EF4-FFF2-40B4-BE49-F238E27FC236}">
                <a16:creationId xmlns:a16="http://schemas.microsoft.com/office/drawing/2014/main" id="{02F8604D-433A-3640-AB8C-39C94F5A525E}"/>
              </a:ext>
            </a:extLst>
          </p:cNvPr>
          <p:cNvCxnSpPr>
            <a:cxnSpLocks/>
            <a:stCxn id="125" idx="0"/>
            <a:endCxn id="163" idx="2"/>
          </p:cNvCxnSpPr>
          <p:nvPr/>
        </p:nvCxnSpPr>
        <p:spPr>
          <a:xfrm flipV="1">
            <a:off x="970381" y="4817817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174" name="그룹 103">
            <a:extLst>
              <a:ext uri="{FF2B5EF4-FFF2-40B4-BE49-F238E27FC236}">
                <a16:creationId xmlns:a16="http://schemas.microsoft.com/office/drawing/2014/main" id="{A6226201-D352-2448-B58D-2E1A475362D8}"/>
              </a:ext>
            </a:extLst>
          </p:cNvPr>
          <p:cNvGrpSpPr/>
          <p:nvPr/>
        </p:nvGrpSpPr>
        <p:grpSpPr>
          <a:xfrm>
            <a:off x="1075309" y="4454160"/>
            <a:ext cx="798201" cy="374070"/>
            <a:chOff x="4245096" y="1892159"/>
            <a:chExt cx="616396" cy="277818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E4C63EC-E930-D746-8C2C-4EDE13F6CB8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4B29D75-14CF-7F4F-B9E6-B044FD48754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7" name="그룹 106">
            <a:extLst>
              <a:ext uri="{FF2B5EF4-FFF2-40B4-BE49-F238E27FC236}">
                <a16:creationId xmlns:a16="http://schemas.microsoft.com/office/drawing/2014/main" id="{20F55A7B-EC37-FA42-BE00-A092EF4CCB38}"/>
              </a:ext>
            </a:extLst>
          </p:cNvPr>
          <p:cNvGrpSpPr/>
          <p:nvPr/>
        </p:nvGrpSpPr>
        <p:grpSpPr>
          <a:xfrm>
            <a:off x="2024330" y="4504108"/>
            <a:ext cx="798201" cy="286665"/>
            <a:chOff x="4245096" y="1929253"/>
            <a:chExt cx="616396" cy="212903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0BFC049C-70B8-A248-91DD-98D87E22B239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1544848-73E7-3048-843A-F34E6CA87CB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그룹 109">
            <a:extLst>
              <a:ext uri="{FF2B5EF4-FFF2-40B4-BE49-F238E27FC236}">
                <a16:creationId xmlns:a16="http://schemas.microsoft.com/office/drawing/2014/main" id="{ABF21898-CAA3-274C-B70B-9772A2AB22B8}"/>
              </a:ext>
            </a:extLst>
          </p:cNvPr>
          <p:cNvGrpSpPr/>
          <p:nvPr/>
        </p:nvGrpSpPr>
        <p:grpSpPr>
          <a:xfrm>
            <a:off x="3010288" y="4454160"/>
            <a:ext cx="798201" cy="374070"/>
            <a:chOff x="4245096" y="1892159"/>
            <a:chExt cx="616396" cy="277818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7E8DF0D-73D3-CF4B-8395-F1293DD91F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51E3F0DE-DE78-8A4A-B2F4-898B0EE15AB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그룹 112">
            <a:extLst>
              <a:ext uri="{FF2B5EF4-FFF2-40B4-BE49-F238E27FC236}">
                <a16:creationId xmlns:a16="http://schemas.microsoft.com/office/drawing/2014/main" id="{414DADB6-B991-184E-B554-912470428E83}"/>
              </a:ext>
            </a:extLst>
          </p:cNvPr>
          <p:cNvGrpSpPr/>
          <p:nvPr/>
        </p:nvGrpSpPr>
        <p:grpSpPr>
          <a:xfrm>
            <a:off x="3989108" y="4504108"/>
            <a:ext cx="798201" cy="286665"/>
            <a:chOff x="4245096" y="1929253"/>
            <a:chExt cx="616396" cy="212903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450AB1C-9E4A-6342-8EAB-D3AFE8F8505A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2784A24-5F21-1B4C-BD7D-A2CC88A6653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6" name="그룹 115">
            <a:extLst>
              <a:ext uri="{FF2B5EF4-FFF2-40B4-BE49-F238E27FC236}">
                <a16:creationId xmlns:a16="http://schemas.microsoft.com/office/drawing/2014/main" id="{4DD64A0A-27B5-7546-812B-03A73D92DB78}"/>
              </a:ext>
            </a:extLst>
          </p:cNvPr>
          <p:cNvGrpSpPr/>
          <p:nvPr/>
        </p:nvGrpSpPr>
        <p:grpSpPr>
          <a:xfrm>
            <a:off x="4927501" y="4504108"/>
            <a:ext cx="798201" cy="286665"/>
            <a:chOff x="4245096" y="1929253"/>
            <a:chExt cx="616396" cy="212903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9093D4B-B017-FE4F-951E-6A8AE6AA9027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8C9177F2-0679-DC4D-917E-9F2B903D0C16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9" name="그룹 118">
            <a:extLst>
              <a:ext uri="{FF2B5EF4-FFF2-40B4-BE49-F238E27FC236}">
                <a16:creationId xmlns:a16="http://schemas.microsoft.com/office/drawing/2014/main" id="{9CE1A33B-FF43-F248-AE5E-194DA60033D0}"/>
              </a:ext>
            </a:extLst>
          </p:cNvPr>
          <p:cNvGrpSpPr/>
          <p:nvPr/>
        </p:nvGrpSpPr>
        <p:grpSpPr>
          <a:xfrm>
            <a:off x="5886336" y="4504108"/>
            <a:ext cx="798201" cy="286665"/>
            <a:chOff x="4245096" y="1929253"/>
            <a:chExt cx="616396" cy="212903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E43F880-9E5A-DD41-9397-674592597A80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8D1F77D-346A-E940-A6AC-B850FC25D375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2" name="그룹 121">
            <a:extLst>
              <a:ext uri="{FF2B5EF4-FFF2-40B4-BE49-F238E27FC236}">
                <a16:creationId xmlns:a16="http://schemas.microsoft.com/office/drawing/2014/main" id="{EE2D152F-BA10-724E-90A2-340DEAD84AF5}"/>
              </a:ext>
            </a:extLst>
          </p:cNvPr>
          <p:cNvGrpSpPr/>
          <p:nvPr/>
        </p:nvGrpSpPr>
        <p:grpSpPr>
          <a:xfrm>
            <a:off x="6849742" y="4454160"/>
            <a:ext cx="798201" cy="374070"/>
            <a:chOff x="4245096" y="1892159"/>
            <a:chExt cx="616396" cy="277818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0D5DCC45-956A-EA4E-934B-9B0EF286503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5D8ED21F-DCFF-6549-9CE0-6BE528D65EC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25B166B7-3C79-3745-AF07-AA5A3CAA1C27}"/>
              </a:ext>
            </a:extLst>
          </p:cNvPr>
          <p:cNvSpPr txBox="1"/>
          <p:nvPr/>
        </p:nvSpPr>
        <p:spPr>
          <a:xfrm>
            <a:off x="1991790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A7EEC367-14D4-5747-B41C-CD51471B3520}"/>
              </a:ext>
            </a:extLst>
          </p:cNvPr>
          <p:cNvSpPr txBox="1"/>
          <p:nvPr/>
        </p:nvSpPr>
        <p:spPr>
          <a:xfrm>
            <a:off x="3224599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FB8A0CA5-8697-F740-B153-1D8B4C98E913}"/>
              </a:ext>
            </a:extLst>
          </p:cNvPr>
          <p:cNvSpPr txBox="1"/>
          <p:nvPr/>
        </p:nvSpPr>
        <p:spPr>
          <a:xfrm>
            <a:off x="4555855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B9610B0C-3A9C-1741-8DC8-622A403BEA12}"/>
              </a:ext>
            </a:extLst>
          </p:cNvPr>
          <p:cNvSpPr txBox="1"/>
          <p:nvPr/>
        </p:nvSpPr>
        <p:spPr>
          <a:xfrm>
            <a:off x="5746019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EB6A7412-8E82-A34F-AAE5-9E30EAA9D6FE}"/>
              </a:ext>
            </a:extLst>
          </p:cNvPr>
          <p:cNvSpPr txBox="1"/>
          <p:nvPr/>
        </p:nvSpPr>
        <p:spPr>
          <a:xfrm>
            <a:off x="7772423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A4AAD89F-FF5D-3645-A1DB-77AF0F8A2F27}"/>
              </a:ext>
            </a:extLst>
          </p:cNvPr>
          <p:cNvSpPr txBox="1"/>
          <p:nvPr/>
        </p:nvSpPr>
        <p:spPr>
          <a:xfrm>
            <a:off x="1212289" y="3089701"/>
            <a:ext cx="69762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REF5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4FCBB57B-3757-B74A-B681-F163A42BDB37}"/>
              </a:ext>
            </a:extLst>
          </p:cNvPr>
          <p:cNvSpPr txBox="1"/>
          <p:nvPr/>
        </p:nvSpPr>
        <p:spPr>
          <a:xfrm>
            <a:off x="1991790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BCC308B0-EF2A-E145-B59C-E96A8855A925}"/>
              </a:ext>
            </a:extLst>
          </p:cNvPr>
          <p:cNvSpPr txBox="1"/>
          <p:nvPr/>
        </p:nvSpPr>
        <p:spPr>
          <a:xfrm>
            <a:off x="3224599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65607AE5-5D15-F143-B225-F659AF0DECA0}"/>
              </a:ext>
            </a:extLst>
          </p:cNvPr>
          <p:cNvSpPr txBox="1"/>
          <p:nvPr/>
        </p:nvSpPr>
        <p:spPr>
          <a:xfrm>
            <a:off x="4555855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350C1B11-C87F-7B46-B9D9-02D850E903A7}"/>
              </a:ext>
            </a:extLst>
          </p:cNvPr>
          <p:cNvSpPr txBox="1"/>
          <p:nvPr/>
        </p:nvSpPr>
        <p:spPr>
          <a:xfrm>
            <a:off x="5746019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ECD75753-5B47-F04A-A6F6-9FE077905B35}"/>
              </a:ext>
            </a:extLst>
          </p:cNvPr>
          <p:cNvSpPr txBox="1"/>
          <p:nvPr/>
        </p:nvSpPr>
        <p:spPr>
          <a:xfrm>
            <a:off x="7772423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2F46BBED-F74D-0048-894E-ACF07BF53852}"/>
              </a:ext>
            </a:extLst>
          </p:cNvPr>
          <p:cNvSpPr txBox="1"/>
          <p:nvPr/>
        </p:nvSpPr>
        <p:spPr>
          <a:xfrm>
            <a:off x="1212289" y="3461994"/>
            <a:ext cx="69762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V</a:t>
            </a:r>
            <a:r>
              <a:rPr lang="en-CH" b="1" baseline="-25000" dirty="0">
                <a:solidFill>
                  <a:srgbClr val="7030A0"/>
                </a:solidFill>
                <a:latin typeface="Cambria" panose="02040503050406030204" pitchFamily="18" charset="0"/>
              </a:rPr>
              <a:t>REF3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C1FEFCBE-9117-C549-9975-A9A6AED09871}"/>
              </a:ext>
            </a:extLst>
          </p:cNvPr>
          <p:cNvSpPr txBox="1"/>
          <p:nvPr/>
        </p:nvSpPr>
        <p:spPr>
          <a:xfrm>
            <a:off x="1991790" y="3870833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1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8A07D6A7-C838-0148-BF5E-DC96E64E5C6B}"/>
              </a:ext>
            </a:extLst>
          </p:cNvPr>
          <p:cNvSpPr txBox="1"/>
          <p:nvPr/>
        </p:nvSpPr>
        <p:spPr>
          <a:xfrm>
            <a:off x="3224599" y="3870833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1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F691749-CDE3-6040-A3FE-3C8D5A9ADEEC}"/>
              </a:ext>
            </a:extLst>
          </p:cNvPr>
          <p:cNvSpPr txBox="1"/>
          <p:nvPr/>
        </p:nvSpPr>
        <p:spPr>
          <a:xfrm>
            <a:off x="4555855" y="3870833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1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45760883-EE72-7B4C-BD94-58D30D0A356E}"/>
              </a:ext>
            </a:extLst>
          </p:cNvPr>
          <p:cNvSpPr txBox="1"/>
          <p:nvPr/>
        </p:nvSpPr>
        <p:spPr>
          <a:xfrm>
            <a:off x="5746019" y="3870833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1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BCEC06AE-05FC-A749-BCC0-1EE201BAD2C8}"/>
              </a:ext>
            </a:extLst>
          </p:cNvPr>
          <p:cNvSpPr txBox="1"/>
          <p:nvPr/>
        </p:nvSpPr>
        <p:spPr>
          <a:xfrm>
            <a:off x="7772423" y="3870833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1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DF08745E-5304-DC47-9DC4-1B62CFF54DCF}"/>
              </a:ext>
            </a:extLst>
          </p:cNvPr>
          <p:cNvSpPr txBox="1"/>
          <p:nvPr/>
        </p:nvSpPr>
        <p:spPr>
          <a:xfrm>
            <a:off x="1212289" y="3848658"/>
            <a:ext cx="69762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1"/>
                </a:solidFill>
                <a:latin typeface="Cambria" panose="02040503050406030204" pitchFamily="18" charset="0"/>
              </a:rPr>
              <a:t>V</a:t>
            </a:r>
            <a:r>
              <a:rPr lang="en-CH" b="1" baseline="-25000" dirty="0">
                <a:solidFill>
                  <a:schemeClr val="accent1"/>
                </a:solidFill>
                <a:latin typeface="Cambria" panose="02040503050406030204" pitchFamily="18" charset="0"/>
              </a:rPr>
              <a:t>REF1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548C5AC4-54F0-2F4C-8082-3D14254B1E0D}"/>
              </a:ext>
            </a:extLst>
          </p:cNvPr>
          <p:cNvSpPr txBox="1"/>
          <p:nvPr/>
        </p:nvSpPr>
        <p:spPr>
          <a:xfrm>
            <a:off x="2596867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4B4AFFD6-44B6-8D49-B572-653D896BDB1F}"/>
              </a:ext>
            </a:extLst>
          </p:cNvPr>
          <p:cNvSpPr txBox="1"/>
          <p:nvPr/>
        </p:nvSpPr>
        <p:spPr>
          <a:xfrm>
            <a:off x="3829676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E4FFF8F3-26C6-8B45-A575-D2711003C14A}"/>
              </a:ext>
            </a:extLst>
          </p:cNvPr>
          <p:cNvSpPr txBox="1"/>
          <p:nvPr/>
        </p:nvSpPr>
        <p:spPr>
          <a:xfrm>
            <a:off x="5160932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30C07F9E-4CEA-8E42-B34B-E4EE4630BE1D}"/>
              </a:ext>
            </a:extLst>
          </p:cNvPr>
          <p:cNvSpPr txBox="1"/>
          <p:nvPr/>
        </p:nvSpPr>
        <p:spPr>
          <a:xfrm>
            <a:off x="6351096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C5CEE3BC-2FFE-FF44-846E-D1F426600F56}"/>
              </a:ext>
            </a:extLst>
          </p:cNvPr>
          <p:cNvSpPr txBox="1"/>
          <p:nvPr/>
        </p:nvSpPr>
        <p:spPr>
          <a:xfrm>
            <a:off x="8377500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5FB07A04-E75B-0647-8BA0-C9C97A4204A5}"/>
              </a:ext>
            </a:extLst>
          </p:cNvPr>
          <p:cNvSpPr/>
          <p:nvPr/>
        </p:nvSpPr>
        <p:spPr bwMode="auto">
          <a:xfrm>
            <a:off x="2388940" y="3276600"/>
            <a:ext cx="224318" cy="8382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7" name="Right Brace 216">
            <a:extLst>
              <a:ext uri="{FF2B5EF4-FFF2-40B4-BE49-F238E27FC236}">
                <a16:creationId xmlns:a16="http://schemas.microsoft.com/office/drawing/2014/main" id="{20C5AA15-32BC-A047-A603-D60E3A777742}"/>
              </a:ext>
            </a:extLst>
          </p:cNvPr>
          <p:cNvSpPr/>
          <p:nvPr/>
        </p:nvSpPr>
        <p:spPr bwMode="auto">
          <a:xfrm>
            <a:off x="3520409" y="3276600"/>
            <a:ext cx="224318" cy="8382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8" name="Right Brace 217">
            <a:extLst>
              <a:ext uri="{FF2B5EF4-FFF2-40B4-BE49-F238E27FC236}">
                <a16:creationId xmlns:a16="http://schemas.microsoft.com/office/drawing/2014/main" id="{85DD6A1A-49AA-BB4C-A360-2505CB89101E}"/>
              </a:ext>
            </a:extLst>
          </p:cNvPr>
          <p:cNvSpPr/>
          <p:nvPr/>
        </p:nvSpPr>
        <p:spPr bwMode="auto">
          <a:xfrm>
            <a:off x="4901460" y="3276600"/>
            <a:ext cx="224318" cy="8382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9" name="Right Brace 218">
            <a:extLst>
              <a:ext uri="{FF2B5EF4-FFF2-40B4-BE49-F238E27FC236}">
                <a16:creationId xmlns:a16="http://schemas.microsoft.com/office/drawing/2014/main" id="{0F9E6D2E-5A3A-ED4F-9CB4-9AC219F11F94}"/>
              </a:ext>
            </a:extLst>
          </p:cNvPr>
          <p:cNvSpPr/>
          <p:nvPr/>
        </p:nvSpPr>
        <p:spPr bwMode="auto">
          <a:xfrm>
            <a:off x="6035006" y="3276600"/>
            <a:ext cx="224318" cy="8382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2" name="Right Brace 221">
            <a:extLst>
              <a:ext uri="{FF2B5EF4-FFF2-40B4-BE49-F238E27FC236}">
                <a16:creationId xmlns:a16="http://schemas.microsoft.com/office/drawing/2014/main" id="{FDD424C3-C1DE-EC45-A00F-86AACD173C0A}"/>
              </a:ext>
            </a:extLst>
          </p:cNvPr>
          <p:cNvSpPr/>
          <p:nvPr/>
        </p:nvSpPr>
        <p:spPr bwMode="auto">
          <a:xfrm>
            <a:off x="8081744" y="3276600"/>
            <a:ext cx="224318" cy="8382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012D779A-6519-AB4E-8774-9AE1EDC04554}"/>
              </a:ext>
            </a:extLst>
          </p:cNvPr>
          <p:cNvSpPr txBox="1"/>
          <p:nvPr/>
        </p:nvSpPr>
        <p:spPr>
          <a:xfrm>
            <a:off x="2362251" y="3216107"/>
            <a:ext cx="7914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XOR</a:t>
            </a:r>
          </a:p>
        </p:txBody>
      </p: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CF8ABCF4-BF4D-4F17-BD8D-93C8E7A0DF19}"/>
              </a:ext>
            </a:extLst>
          </p:cNvPr>
          <p:cNvGrpSpPr/>
          <p:nvPr/>
        </p:nvGrpSpPr>
        <p:grpSpPr>
          <a:xfrm>
            <a:off x="973516" y="1835930"/>
            <a:ext cx="7183589" cy="3145072"/>
            <a:chOff x="973516" y="1835930"/>
            <a:chExt cx="7183589" cy="3145072"/>
          </a:xfrm>
        </p:grpSpPr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F1844B08-99E3-44CD-9C26-DAFC29840907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157498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30EB44B7-F437-4737-918F-EF8F4DC28E24}"/>
                </a:ext>
              </a:extLst>
            </p:cNvPr>
            <p:cNvCxnSpPr>
              <a:cxnSpLocks/>
            </p:cNvCxnSpPr>
            <p:nvPr/>
          </p:nvCxnSpPr>
          <p:spPr bwMode="auto">
            <a:xfrm rot="10800000">
              <a:off x="3388415" y="2231530"/>
              <a:ext cx="320807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58B919DE-E96E-4F79-9B27-2899D1D5FFFC}"/>
                </a:ext>
              </a:extLst>
            </p:cNvPr>
            <p:cNvSpPr/>
            <p:nvPr/>
          </p:nvSpPr>
          <p:spPr bwMode="auto">
            <a:xfrm>
              <a:off x="3141193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A183D358-4451-41C2-8738-0DAC9B808DBB}"/>
                </a:ext>
              </a:extLst>
            </p:cNvPr>
            <p:cNvSpPr/>
            <p:nvPr/>
          </p:nvSpPr>
          <p:spPr bwMode="auto">
            <a:xfrm>
              <a:off x="1926260" y="1835930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24" name="Straight Arrow Connector 223">
              <a:extLst>
                <a:ext uri="{FF2B5EF4-FFF2-40B4-BE49-F238E27FC236}">
                  <a16:creationId xmlns:a16="http://schemas.microsoft.com/office/drawing/2014/main" id="{04435124-ADD5-49F1-9091-3B9B5F8D2AED}"/>
                </a:ext>
              </a:extLst>
            </p:cNvPr>
            <p:cNvCxnSpPr>
              <a:stCxn id="211" idx="4"/>
            </p:cNvCxnSpPr>
            <p:nvPr/>
          </p:nvCxnSpPr>
          <p:spPr bwMode="auto">
            <a:xfrm flipH="1">
              <a:off x="973516" y="2118153"/>
              <a:ext cx="1180350" cy="2862849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25" name="Straight Arrow Connector 224">
              <a:extLst>
                <a:ext uri="{FF2B5EF4-FFF2-40B4-BE49-F238E27FC236}">
                  <a16:creationId xmlns:a16="http://schemas.microsoft.com/office/drawing/2014/main" id="{D927A27B-7806-4DE3-A405-301ADC2D56D8}"/>
                </a:ext>
              </a:extLst>
            </p:cNvPr>
            <p:cNvCxnSpPr>
              <a:cxnSpLocks/>
              <a:stCxn id="210" idx="4"/>
            </p:cNvCxnSpPr>
            <p:nvPr/>
          </p:nvCxnSpPr>
          <p:spPr bwMode="auto">
            <a:xfrm>
              <a:off x="3368799" y="2120992"/>
              <a:ext cx="569167" cy="2860010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9BC5B784-1C99-4F4A-BCA3-BF4DCCD4BA5B}"/>
                </a:ext>
              </a:extLst>
            </p:cNvPr>
            <p:cNvSpPr/>
            <p:nvPr/>
          </p:nvSpPr>
          <p:spPr bwMode="auto">
            <a:xfrm>
              <a:off x="4487907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6149B929-48A2-4433-86D1-465B2AF5EA5E}"/>
                </a:ext>
              </a:extLst>
            </p:cNvPr>
            <p:cNvSpPr/>
            <p:nvPr/>
          </p:nvSpPr>
          <p:spPr bwMode="auto">
            <a:xfrm>
              <a:off x="5658055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58535FD1-6DD7-41CB-B7E2-8DB587E52569}"/>
                </a:ext>
              </a:extLst>
            </p:cNvPr>
            <p:cNvSpPr/>
            <p:nvPr/>
          </p:nvSpPr>
          <p:spPr bwMode="auto">
            <a:xfrm>
              <a:off x="7701893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29" name="Straight Arrow Connector 228">
              <a:extLst>
                <a:ext uri="{FF2B5EF4-FFF2-40B4-BE49-F238E27FC236}">
                  <a16:creationId xmlns:a16="http://schemas.microsoft.com/office/drawing/2014/main" id="{0D0C9C4E-D09C-4C06-8D2B-B4F2E6E4F58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16316" y="2165867"/>
              <a:ext cx="3071690" cy="2815135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07F32776-1B0B-4ABB-A810-78CC8CD7417F}"/>
              </a:ext>
            </a:extLst>
          </p:cNvPr>
          <p:cNvGrpSpPr/>
          <p:nvPr/>
        </p:nvGrpSpPr>
        <p:grpSpPr>
          <a:xfrm>
            <a:off x="403412" y="4953000"/>
            <a:ext cx="4616044" cy="1000806"/>
            <a:chOff x="4232471" y="4953000"/>
            <a:chExt cx="4616044" cy="1000806"/>
          </a:xfrm>
        </p:grpSpPr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DD143707-EF4D-4360-B798-0BDFE165F30E}"/>
                </a:ext>
              </a:extLst>
            </p:cNvPr>
            <p:cNvGrpSpPr/>
            <p:nvPr/>
          </p:nvGrpSpPr>
          <p:grpSpPr>
            <a:xfrm>
              <a:off x="4232471" y="4953000"/>
              <a:ext cx="2245748" cy="999815"/>
              <a:chOff x="4070231" y="3481208"/>
              <a:chExt cx="2245748" cy="999815"/>
            </a:xfrm>
          </p:grpSpPr>
          <p:sp>
            <p:nvSpPr>
              <p:cNvPr id="246" name="Rectangle: Rounded Corners 245">
                <a:extLst>
                  <a:ext uri="{FF2B5EF4-FFF2-40B4-BE49-F238E27FC236}">
                    <a16:creationId xmlns:a16="http://schemas.microsoft.com/office/drawing/2014/main" id="{67F63326-5286-4513-AA40-B83975B4A7FB}"/>
                  </a:ext>
                </a:extLst>
              </p:cNvPr>
              <p:cNvSpPr/>
              <p:nvPr/>
            </p:nvSpPr>
            <p:spPr bwMode="auto">
              <a:xfrm>
                <a:off x="4070231" y="3481208"/>
                <a:ext cx="1636956" cy="999815"/>
              </a:xfrm>
              <a:prstGeom prst="round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grpSp>
            <p:nvGrpSpPr>
              <p:cNvPr id="247" name="Group 246">
                <a:extLst>
                  <a:ext uri="{FF2B5EF4-FFF2-40B4-BE49-F238E27FC236}">
                    <a16:creationId xmlns:a16="http://schemas.microsoft.com/office/drawing/2014/main" id="{3F4CFD6B-4DB4-4472-9E83-80837E5F048F}"/>
                  </a:ext>
                </a:extLst>
              </p:cNvPr>
              <p:cNvGrpSpPr/>
              <p:nvPr/>
            </p:nvGrpSpPr>
            <p:grpSpPr>
              <a:xfrm>
                <a:off x="4070231" y="3638811"/>
                <a:ext cx="1141659" cy="746762"/>
                <a:chOff x="7091370" y="4428487"/>
                <a:chExt cx="1141659" cy="746762"/>
              </a:xfrm>
            </p:grpSpPr>
            <p:grpSp>
              <p:nvGrpSpPr>
                <p:cNvPr id="249" name="그룹 835">
                  <a:extLst>
                    <a:ext uri="{FF2B5EF4-FFF2-40B4-BE49-F238E27FC236}">
                      <a16:creationId xmlns:a16="http://schemas.microsoft.com/office/drawing/2014/main" id="{B63DF7CD-6481-4623-BA91-81B8189BC2A4}"/>
                    </a:ext>
                  </a:extLst>
                </p:cNvPr>
                <p:cNvGrpSpPr/>
                <p:nvPr/>
              </p:nvGrpSpPr>
              <p:grpSpPr>
                <a:xfrm>
                  <a:off x="7315200" y="4428487"/>
                  <a:ext cx="704773" cy="287026"/>
                  <a:chOff x="5890169" y="4312037"/>
                  <a:chExt cx="1895988" cy="1103725"/>
                </a:xfrm>
              </p:grpSpPr>
              <p:grpSp>
                <p:nvGrpSpPr>
                  <p:cNvPr id="251" name="그룹 822">
                    <a:extLst>
                      <a:ext uri="{FF2B5EF4-FFF2-40B4-BE49-F238E27FC236}">
                        <a16:creationId xmlns:a16="http://schemas.microsoft.com/office/drawing/2014/main" id="{83A938EF-96C4-42AF-A72A-33D61058CB6B}"/>
                      </a:ext>
                    </a:extLst>
                  </p:cNvPr>
                  <p:cNvGrpSpPr/>
                  <p:nvPr/>
                </p:nvGrpSpPr>
                <p:grpSpPr>
                  <a:xfrm>
                    <a:off x="6122466" y="4312037"/>
                    <a:ext cx="1432853" cy="1103725"/>
                    <a:chOff x="5991225" y="4310063"/>
                    <a:chExt cx="496427" cy="273840"/>
                  </a:xfrm>
                </p:grpSpPr>
                <p:cxnSp>
                  <p:nvCxnSpPr>
                    <p:cNvPr id="254" name="직선 연결선 771">
                      <a:extLst>
                        <a:ext uri="{FF2B5EF4-FFF2-40B4-BE49-F238E27FC236}">
                          <a16:creationId xmlns:a16="http://schemas.microsoft.com/office/drawing/2014/main" id="{7D8DD4D8-9FF0-4088-8355-A3C1DA63DB2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991225" y="4310063"/>
                      <a:ext cx="40482" cy="13692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55" name="직선 연결선 789">
                      <a:extLst>
                        <a:ext uri="{FF2B5EF4-FFF2-40B4-BE49-F238E27FC236}">
                          <a16:creationId xmlns:a16="http://schemas.microsoft.com/office/drawing/2014/main" id="{80F098E0-2835-412E-AE21-A75729B8D44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114445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56" name="직선 연결선 792">
                      <a:extLst>
                        <a:ext uri="{FF2B5EF4-FFF2-40B4-BE49-F238E27FC236}">
                          <a16:creationId xmlns:a16="http://schemas.microsoft.com/office/drawing/2014/main" id="{5EE49B64-7B2E-4233-BB7A-5F533EDC9E1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031707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57" name="직선 연결선 807">
                      <a:extLst>
                        <a:ext uri="{FF2B5EF4-FFF2-40B4-BE49-F238E27FC236}">
                          <a16:creationId xmlns:a16="http://schemas.microsoft.com/office/drawing/2014/main" id="{5E7E26D5-FC8B-47B8-BFC5-84D1A7EA8B7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197183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58" name="직선 연결선 810">
                      <a:extLst>
                        <a:ext uri="{FF2B5EF4-FFF2-40B4-BE49-F238E27FC236}">
                          <a16:creationId xmlns:a16="http://schemas.microsoft.com/office/drawing/2014/main" id="{3B2263DA-EFB8-49E2-B224-530E9AF2C1E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279921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59" name="직선 연결선 815">
                      <a:extLst>
                        <a:ext uri="{FF2B5EF4-FFF2-40B4-BE49-F238E27FC236}">
                          <a16:creationId xmlns:a16="http://schemas.microsoft.com/office/drawing/2014/main" id="{1E46DD3E-1C9B-4CA8-8538-2F4B139BB11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362659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60" name="직선 연결선 819">
                      <a:extLst>
                        <a:ext uri="{FF2B5EF4-FFF2-40B4-BE49-F238E27FC236}">
                          <a16:creationId xmlns:a16="http://schemas.microsoft.com/office/drawing/2014/main" id="{1AA82807-15EB-4350-8DEA-74A35050481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445397" y="4446983"/>
                      <a:ext cx="42255" cy="13692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</p:grpSp>
              <p:cxnSp>
                <p:nvCxnSpPr>
                  <p:cNvPr id="252" name="직선 연결선 826">
                    <a:extLst>
                      <a:ext uri="{FF2B5EF4-FFF2-40B4-BE49-F238E27FC236}">
                        <a16:creationId xmlns:a16="http://schemas.microsoft.com/office/drawing/2014/main" id="{6072B2BB-5208-40F3-92CB-3AFB49DD111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890169" y="4863900"/>
                    <a:ext cx="232301" cy="0"/>
                  </a:xfrm>
                  <a:prstGeom prst="line">
                    <a:avLst/>
                  </a:prstGeom>
                  <a:noFill/>
                  <a:ln w="22225" cap="rnd" cmpd="sng" algn="ctr">
                    <a:solidFill>
                      <a:srgbClr val="0070C0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253" name="직선 연결선 832">
                    <a:extLst>
                      <a:ext uri="{FF2B5EF4-FFF2-40B4-BE49-F238E27FC236}">
                        <a16:creationId xmlns:a16="http://schemas.microsoft.com/office/drawing/2014/main" id="{BB76B849-7F8D-4875-8896-9D54B67F24E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552471" y="4863900"/>
                    <a:ext cx="233686" cy="0"/>
                  </a:xfrm>
                  <a:prstGeom prst="line">
                    <a:avLst/>
                  </a:prstGeom>
                  <a:noFill/>
                  <a:ln w="22225" cap="rnd" cmpd="sng" algn="ctr">
                    <a:solidFill>
                      <a:srgbClr val="0070C0"/>
                    </a:solidFill>
                    <a:prstDash val="solid"/>
                    <a:round/>
                  </a:ln>
                  <a:effectLst/>
                </p:spPr>
              </p:cxnSp>
            </p:grpSp>
            <p:sp>
              <p:nvSpPr>
                <p:cNvPr id="250" name="TextBox 249">
                  <a:extLst>
                    <a:ext uri="{FF2B5EF4-FFF2-40B4-BE49-F238E27FC236}">
                      <a16:creationId xmlns:a16="http://schemas.microsoft.com/office/drawing/2014/main" id="{2E6DD5B1-3650-4D96-A699-B06C00104BD4}"/>
                    </a:ext>
                  </a:extLst>
                </p:cNvPr>
                <p:cNvSpPr txBox="1"/>
                <p:nvPr/>
              </p:nvSpPr>
              <p:spPr>
                <a:xfrm>
                  <a:off x="7091370" y="4805917"/>
                  <a:ext cx="1141659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CH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CH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TH</a:t>
                  </a:r>
                  <a:r>
                    <a:rPr lang="ko-KR" altLang="en-US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&lt;</a:t>
                  </a:r>
                  <a:r>
                    <a:rPr lang="ko-KR" altLang="en-US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US" altLang="ko-KR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REF</a:t>
                  </a:r>
                  <a:endParaRPr lang="en-CH" b="1" i="1" baseline="-25000" dirty="0">
                    <a:solidFill>
                      <a:srgbClr val="0070C0"/>
                    </a:solidFill>
                    <a:latin typeface="Cambria" panose="02040503050406030204" pitchFamily="18" charset="0"/>
                  </a:endParaRPr>
                </a:p>
              </p:txBody>
            </p:sp>
          </p:grpSp>
          <p:sp>
            <p:nvSpPr>
              <p:cNvPr id="248" name="TextBox 247">
                <a:extLst>
                  <a:ext uri="{FF2B5EF4-FFF2-40B4-BE49-F238E27FC236}">
                    <a16:creationId xmlns:a16="http://schemas.microsoft.com/office/drawing/2014/main" id="{5F75F182-40CF-4798-9236-4D85714878B5}"/>
                  </a:ext>
                </a:extLst>
              </p:cNvPr>
              <p:cNvSpPr txBox="1"/>
              <p:nvPr/>
            </p:nvSpPr>
            <p:spPr>
              <a:xfrm>
                <a:off x="4495800" y="3781360"/>
                <a:ext cx="1820179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0070C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‘1’</a:t>
                </a:r>
                <a:endParaRPr lang="en-CH" sz="2400" b="1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77E97FD-2803-45D4-90B2-A33605D07AE6}"/>
                </a:ext>
              </a:extLst>
            </p:cNvPr>
            <p:cNvGrpSpPr/>
            <p:nvPr/>
          </p:nvGrpSpPr>
          <p:grpSpPr>
            <a:xfrm>
              <a:off x="6553200" y="4953991"/>
              <a:ext cx="2295315" cy="999815"/>
              <a:chOff x="7153485" y="3481208"/>
              <a:chExt cx="2295315" cy="999815"/>
            </a:xfrm>
          </p:grpSpPr>
          <p:sp>
            <p:nvSpPr>
              <p:cNvPr id="235" name="Rectangle: Rounded Corners 234">
                <a:extLst>
                  <a:ext uri="{FF2B5EF4-FFF2-40B4-BE49-F238E27FC236}">
                    <a16:creationId xmlns:a16="http://schemas.microsoft.com/office/drawing/2014/main" id="{6F3BEEE1-1D5C-4254-A84A-A45AFD559BD6}"/>
                  </a:ext>
                </a:extLst>
              </p:cNvPr>
              <p:cNvSpPr/>
              <p:nvPr/>
            </p:nvSpPr>
            <p:spPr bwMode="auto">
              <a:xfrm>
                <a:off x="7190325" y="3481208"/>
                <a:ext cx="1636956" cy="999815"/>
              </a:xfrm>
              <a:prstGeom prst="round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grpSp>
            <p:nvGrpSpPr>
              <p:cNvPr id="236" name="Group 235">
                <a:extLst>
                  <a:ext uri="{FF2B5EF4-FFF2-40B4-BE49-F238E27FC236}">
                    <a16:creationId xmlns:a16="http://schemas.microsoft.com/office/drawing/2014/main" id="{C634DD34-106E-4B71-BE32-1E642ED398D4}"/>
                  </a:ext>
                </a:extLst>
              </p:cNvPr>
              <p:cNvGrpSpPr/>
              <p:nvPr/>
            </p:nvGrpSpPr>
            <p:grpSpPr>
              <a:xfrm>
                <a:off x="7153485" y="3656302"/>
                <a:ext cx="1141659" cy="711781"/>
                <a:chOff x="5536890" y="4463468"/>
                <a:chExt cx="1141659" cy="711781"/>
              </a:xfrm>
            </p:grpSpPr>
            <p:sp>
              <p:nvSpPr>
                <p:cNvPr id="238" name="TextBox 237">
                  <a:extLst>
                    <a:ext uri="{FF2B5EF4-FFF2-40B4-BE49-F238E27FC236}">
                      <a16:creationId xmlns:a16="http://schemas.microsoft.com/office/drawing/2014/main" id="{5E48BAAB-5EF0-4D3D-89DC-82D71A5EF8AC}"/>
                    </a:ext>
                  </a:extLst>
                </p:cNvPr>
                <p:cNvSpPr txBox="1"/>
                <p:nvPr/>
              </p:nvSpPr>
              <p:spPr>
                <a:xfrm>
                  <a:off x="5536890" y="4805917"/>
                  <a:ext cx="1141659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CH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CH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TH</a:t>
                  </a:r>
                  <a:r>
                    <a:rPr lang="ko-KR" altLang="en-US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&lt;</a:t>
                  </a:r>
                  <a:r>
                    <a:rPr lang="ko-KR" altLang="en-US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US" altLang="ko-KR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REF</a:t>
                  </a:r>
                  <a:endParaRPr lang="en-CH" b="1" i="1" baseline="-25000" dirty="0">
                    <a:solidFill>
                      <a:srgbClr val="7030A0"/>
                    </a:solidFill>
                    <a:latin typeface="Cambria" panose="02040503050406030204" pitchFamily="18" charset="0"/>
                  </a:endParaRPr>
                </a:p>
              </p:txBody>
            </p:sp>
            <p:grpSp>
              <p:nvGrpSpPr>
                <p:cNvPr id="239" name="그룹 761">
                  <a:extLst>
                    <a:ext uri="{FF2B5EF4-FFF2-40B4-BE49-F238E27FC236}">
                      <a16:creationId xmlns:a16="http://schemas.microsoft.com/office/drawing/2014/main" id="{98543375-1DCC-44EA-AF8A-8FDF1DA74813}"/>
                    </a:ext>
                  </a:extLst>
                </p:cNvPr>
                <p:cNvGrpSpPr/>
                <p:nvPr/>
              </p:nvGrpSpPr>
              <p:grpSpPr>
                <a:xfrm>
                  <a:off x="5760759" y="4463468"/>
                  <a:ext cx="706095" cy="203266"/>
                  <a:chOff x="5608137" y="3368746"/>
                  <a:chExt cx="334186" cy="96203"/>
                </a:xfrm>
              </p:grpSpPr>
              <p:grpSp>
                <p:nvGrpSpPr>
                  <p:cNvPr id="240" name="그룹 753">
                    <a:extLst>
                      <a:ext uri="{FF2B5EF4-FFF2-40B4-BE49-F238E27FC236}">
                        <a16:creationId xmlns:a16="http://schemas.microsoft.com/office/drawing/2014/main" id="{4EEA89FD-56B3-46D4-9033-51352CEC1D86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726825" y="3294412"/>
                    <a:ext cx="96203" cy="244872"/>
                    <a:chOff x="5106224" y="2342057"/>
                    <a:chExt cx="96203" cy="244872"/>
                  </a:xfrm>
                </p:grpSpPr>
                <p:sp>
                  <p:nvSpPr>
                    <p:cNvPr id="243" name="타원 750">
                      <a:extLst>
                        <a:ext uri="{FF2B5EF4-FFF2-40B4-BE49-F238E27FC236}">
                          <a16:creationId xmlns:a16="http://schemas.microsoft.com/office/drawing/2014/main" id="{D11387FE-D6BD-49C9-AA2D-0C2E730B5F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1467" y="2525969"/>
                      <a:ext cx="60960" cy="6096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2225"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rgbClr val="7030A0"/>
                        </a:solidFill>
                      </a:endParaRPr>
                    </a:p>
                  </p:txBody>
                </p:sp>
                <p:sp>
                  <p:nvSpPr>
                    <p:cNvPr id="244" name="타원 751">
                      <a:extLst>
                        <a:ext uri="{FF2B5EF4-FFF2-40B4-BE49-F238E27FC236}">
                          <a16:creationId xmlns:a16="http://schemas.microsoft.com/office/drawing/2014/main" id="{F3D95BB4-274B-4831-B03F-78376DB673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1467" y="2342057"/>
                      <a:ext cx="60960" cy="6096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2225"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rgbClr val="7030A0"/>
                        </a:solidFill>
                      </a:endParaRPr>
                    </a:p>
                  </p:txBody>
                </p:sp>
                <p:cxnSp>
                  <p:nvCxnSpPr>
                    <p:cNvPr id="245" name="직선 연결선 752">
                      <a:extLst>
                        <a:ext uri="{FF2B5EF4-FFF2-40B4-BE49-F238E27FC236}">
                          <a16:creationId xmlns:a16="http://schemas.microsoft.com/office/drawing/2014/main" id="{92353C24-BCF7-4074-8FCB-72C9244287A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8900000" flipV="1">
                      <a:off x="5106224" y="2428734"/>
                      <a:ext cx="0" cy="122952"/>
                    </a:xfrm>
                    <a:prstGeom prst="line">
                      <a:avLst/>
                    </a:prstGeom>
                    <a:ln w="22225" cap="sq">
                      <a:solidFill>
                        <a:srgbClr val="7030A0"/>
                      </a:solidFill>
                      <a:beve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41" name="직선 연결선 754">
                    <a:extLst>
                      <a:ext uri="{FF2B5EF4-FFF2-40B4-BE49-F238E27FC236}">
                        <a16:creationId xmlns:a16="http://schemas.microsoft.com/office/drawing/2014/main" id="{1D8F1DE5-7BED-407C-AB60-A5903F29F6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608137" y="3433763"/>
                    <a:ext cx="44354" cy="0"/>
                  </a:xfrm>
                  <a:prstGeom prst="line">
                    <a:avLst/>
                  </a:prstGeom>
                  <a:ln w="22225" cap="sq">
                    <a:solidFill>
                      <a:srgbClr val="7030A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2" name="직선 연결선 756">
                    <a:extLst>
                      <a:ext uri="{FF2B5EF4-FFF2-40B4-BE49-F238E27FC236}">
                        <a16:creationId xmlns:a16="http://schemas.microsoft.com/office/drawing/2014/main" id="{AD1A97D9-64F2-4E12-A67A-191053D2F29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897969" y="3433763"/>
                    <a:ext cx="44354" cy="0"/>
                  </a:xfrm>
                  <a:prstGeom prst="line">
                    <a:avLst/>
                  </a:prstGeom>
                  <a:ln w="22225" cap="sq">
                    <a:solidFill>
                      <a:srgbClr val="7030A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37" name="TextBox 236">
                <a:extLst>
                  <a:ext uri="{FF2B5EF4-FFF2-40B4-BE49-F238E27FC236}">
                    <a16:creationId xmlns:a16="http://schemas.microsoft.com/office/drawing/2014/main" id="{9C7EFBAD-8A15-4494-BCA0-6A933E8DD8B6}"/>
                  </a:ext>
                </a:extLst>
              </p:cNvPr>
              <p:cNvSpPr txBox="1"/>
              <p:nvPr/>
            </p:nvSpPr>
            <p:spPr>
              <a:xfrm>
                <a:off x="7628621" y="3781360"/>
                <a:ext cx="1820179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7030A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‘0’</a:t>
                </a:r>
                <a:endParaRPr lang="en-CH" sz="2400" b="1" dirty="0">
                  <a:solidFill>
                    <a:srgbClr val="7030A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cxnSp>
          <p:nvCxnSpPr>
            <p:cNvPr id="233" name="Straight Arrow Connector 232">
              <a:extLst>
                <a:ext uri="{FF2B5EF4-FFF2-40B4-BE49-F238E27FC236}">
                  <a16:creationId xmlns:a16="http://schemas.microsoft.com/office/drawing/2014/main" id="{8C7221C1-21DB-4CF6-98E7-2EE5ED232DF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867594" y="5450946"/>
              <a:ext cx="369841" cy="0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34" name="Straight Arrow Connector 233">
              <a:extLst>
                <a:ext uri="{FF2B5EF4-FFF2-40B4-BE49-F238E27FC236}">
                  <a16:creationId xmlns:a16="http://schemas.microsoft.com/office/drawing/2014/main" id="{B89A94DC-B426-4B19-A3FB-96756243A21D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H="1">
              <a:off x="6226736" y="5450946"/>
              <a:ext cx="369841" cy="0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014687027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" grpId="0"/>
      <p:bldP spid="213" grpId="0"/>
      <p:bldP spid="214" grpId="0"/>
      <p:bldP spid="215" grpId="0"/>
      <p:bldP spid="216" grpId="0"/>
      <p:bldP spid="3" grpId="0" animBg="1"/>
      <p:bldP spid="217" grpId="0" animBg="1"/>
      <p:bldP spid="218" grpId="0" animBg="1"/>
      <p:bldP spid="219" grpId="0" animBg="1"/>
      <p:bldP spid="222" grpId="0" animBg="1"/>
      <p:bldP spid="2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5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Write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C</a:t>
            </a: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/WL/Refresh</a:t>
            </a: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/…</a:t>
            </a: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2286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4207BB-CD83-5F4D-8E45-C795E06BD89F}"/>
              </a:ext>
            </a:extLst>
          </p:cNvPr>
          <p:cNvSpPr/>
          <p:nvPr/>
        </p:nvSpPr>
        <p:spPr bwMode="auto">
          <a:xfrm>
            <a:off x="5056505" y="1747341"/>
            <a:ext cx="3449072" cy="1501896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Communication with the host operating system (receives &amp; returns requests)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Via a certain interface (SATA or </a:t>
            </a:r>
            <a:r>
              <a:rPr lang="en-US" altLang="en-US" sz="1600" dirty="0" err="1">
                <a:ea typeface="ＭＳ Ｐゴシック" panose="020B0600070205080204" pitchFamily="34" charset="-128"/>
              </a:rPr>
              <a:t>NVMe</a:t>
            </a:r>
            <a:r>
              <a:rPr lang="en-US" altLang="en-US" sz="1600" dirty="0">
                <a:ea typeface="ＭＳ Ｐゴシック" panose="020B0600070205080204" pitchFamily="34" charset="-128"/>
              </a:rPr>
              <a:t>)</a:t>
            </a:r>
          </a:p>
          <a:p>
            <a:pPr marL="0" indent="0">
              <a:buNone/>
            </a:pPr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A host I/O request includes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Request direction (read or write)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Offset (start sector address)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Size (number of sectors)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Typically aligned by 4 KiB</a:t>
            </a:r>
          </a:p>
          <a:p>
            <a:pPr marL="344487" lvl="1" indent="0">
              <a:buNone/>
            </a:pPr>
            <a:endParaRPr lang="en-US" altLang="en-US" sz="1000" dirty="0">
              <a:ea typeface="ＭＳ Ｐゴシック" panose="020B0600070205080204" pitchFamily="34" charset="-128"/>
            </a:endParaRPr>
          </a:p>
        </p:txBody>
      </p:sp>
      <p:sp>
        <p:nvSpPr>
          <p:cNvPr id="43" name="Slide Number Placeholder 3">
            <a:extLst>
              <a:ext uri="{FF2B5EF4-FFF2-40B4-BE49-F238E27FC236}">
                <a16:creationId xmlns:a16="http://schemas.microsoft.com/office/drawing/2014/main" id="{FADA6E6E-DA95-454D-8B2A-282556FED5B8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5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8257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0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– Takeaways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MLC NAND flash memory requires an </a:t>
            </a:r>
            <a:r>
              <a:rPr lang="en-US" dirty="0">
                <a:solidFill>
                  <a:srgbClr val="C00000"/>
                </a:solidFill>
              </a:rPr>
              <a:t>on</a:t>
            </a:r>
            <a:r>
              <a:rPr lang="en-CH" dirty="0">
                <a:solidFill>
                  <a:srgbClr val="C00000"/>
                </a:solidFill>
              </a:rPr>
              <a:t>-chip XOR logic</a:t>
            </a:r>
          </a:p>
          <a:p>
            <a:r>
              <a:rPr lang="en-CH" dirty="0"/>
              <a:t>Bit-encoding affects the read latency! </a:t>
            </a:r>
          </a:p>
          <a:p>
            <a:pPr lvl="1"/>
            <a:r>
              <a:rPr lang="en-CH" dirty="0"/>
              <a:t>Compare # of sensing for </a:t>
            </a:r>
            <a:r>
              <a:rPr lang="en-US" dirty="0"/>
              <a:t>L</a:t>
            </a:r>
            <a:r>
              <a:rPr lang="en-CH" dirty="0"/>
              <a:t>SB</a:t>
            </a:r>
          </a:p>
          <a:p>
            <a:endParaRPr lang="en-CH" dirty="0">
              <a:solidFill>
                <a:srgbClr val="C00000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4E1D9B5-C4DB-B347-BA42-950636CFAB4D}"/>
              </a:ext>
            </a:extLst>
          </p:cNvPr>
          <p:cNvGrpSpPr/>
          <p:nvPr/>
        </p:nvGrpSpPr>
        <p:grpSpPr>
          <a:xfrm>
            <a:off x="104031" y="2438400"/>
            <a:ext cx="8878353" cy="4014867"/>
            <a:chOff x="104031" y="2438400"/>
            <a:chExt cx="8878353" cy="4014867"/>
          </a:xfrm>
        </p:grpSpPr>
        <p:cxnSp>
          <p:nvCxnSpPr>
            <p:cNvPr id="123" name="직선 연결선 22">
              <a:extLst>
                <a:ext uri="{FF2B5EF4-FFF2-40B4-BE49-F238E27FC236}">
                  <a16:creationId xmlns:a16="http://schemas.microsoft.com/office/drawing/2014/main" id="{6FD53AF2-D6E1-494D-B47D-76A9E20332A0}"/>
                </a:ext>
              </a:extLst>
            </p:cNvPr>
            <p:cNvCxnSpPr/>
            <p:nvPr/>
          </p:nvCxnSpPr>
          <p:spPr>
            <a:xfrm>
              <a:off x="4830431" y="4423223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124" name="Rectangle 60">
              <a:extLst>
                <a:ext uri="{FF2B5EF4-FFF2-40B4-BE49-F238E27FC236}">
                  <a16:creationId xmlns:a16="http://schemas.microsoft.com/office/drawing/2014/main" id="{D4C39F13-A3CB-6946-BC4C-2A314AFCBF4C}"/>
                </a:ext>
              </a:extLst>
            </p:cNvPr>
            <p:cNvSpPr/>
            <p:nvPr/>
          </p:nvSpPr>
          <p:spPr>
            <a:xfrm rot="16200000">
              <a:off x="-315881" y="3413030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5" name="Rectangle 74">
              <a:extLst>
                <a:ext uri="{FF2B5EF4-FFF2-40B4-BE49-F238E27FC236}">
                  <a16:creationId xmlns:a16="http://schemas.microsoft.com/office/drawing/2014/main" id="{D967EB4E-A905-DC46-B27A-A358C57FFD51}"/>
                </a:ext>
              </a:extLst>
            </p:cNvPr>
            <p:cNvSpPr/>
            <p:nvPr/>
          </p:nvSpPr>
          <p:spPr>
            <a:xfrm>
              <a:off x="636957" y="3365330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6" name="Freeform 32">
              <a:extLst>
                <a:ext uri="{FF2B5EF4-FFF2-40B4-BE49-F238E27FC236}">
                  <a16:creationId xmlns:a16="http://schemas.microsoft.com/office/drawing/2014/main" id="{3426A48A-DF98-BF45-92CB-8736CD0DEAD7}"/>
                </a:ext>
              </a:extLst>
            </p:cNvPr>
            <p:cNvSpPr/>
            <p:nvPr/>
          </p:nvSpPr>
          <p:spPr>
            <a:xfrm>
              <a:off x="62398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92EF84D2-95AC-A843-A07B-1A1758D782E6}"/>
                </a:ext>
              </a:extLst>
            </p:cNvPr>
            <p:cNvSpPr txBox="1"/>
            <p:nvPr/>
          </p:nvSpPr>
          <p:spPr>
            <a:xfrm>
              <a:off x="78784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129" name="Rectangle 74">
              <a:extLst>
                <a:ext uri="{FF2B5EF4-FFF2-40B4-BE49-F238E27FC236}">
                  <a16:creationId xmlns:a16="http://schemas.microsoft.com/office/drawing/2014/main" id="{FE412383-46C1-7749-A3AA-114C9D19016B}"/>
                </a:ext>
              </a:extLst>
            </p:cNvPr>
            <p:cNvSpPr/>
            <p:nvPr/>
          </p:nvSpPr>
          <p:spPr>
            <a:xfrm>
              <a:off x="162510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0" name="Freeform 32">
              <a:extLst>
                <a:ext uri="{FF2B5EF4-FFF2-40B4-BE49-F238E27FC236}">
                  <a16:creationId xmlns:a16="http://schemas.microsoft.com/office/drawing/2014/main" id="{4869F821-F389-0E4A-8A36-D1F4B4A29003}"/>
                </a:ext>
              </a:extLst>
            </p:cNvPr>
            <p:cNvSpPr/>
            <p:nvPr/>
          </p:nvSpPr>
          <p:spPr>
            <a:xfrm>
              <a:off x="1612139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2BB0F096-DE85-2E47-BD73-60E3B7788F48}"/>
                </a:ext>
              </a:extLst>
            </p:cNvPr>
            <p:cNvSpPr txBox="1"/>
            <p:nvPr/>
          </p:nvSpPr>
          <p:spPr>
            <a:xfrm>
              <a:off x="17759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132" name="Rectangle 74">
              <a:extLst>
                <a:ext uri="{FF2B5EF4-FFF2-40B4-BE49-F238E27FC236}">
                  <a16:creationId xmlns:a16="http://schemas.microsoft.com/office/drawing/2014/main" id="{6779E75E-CA27-B34E-BEC9-1B8497F4B5B7}"/>
                </a:ext>
              </a:extLst>
            </p:cNvPr>
            <p:cNvSpPr/>
            <p:nvPr/>
          </p:nvSpPr>
          <p:spPr>
            <a:xfrm>
              <a:off x="261325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3" name="Freeform 32">
              <a:extLst>
                <a:ext uri="{FF2B5EF4-FFF2-40B4-BE49-F238E27FC236}">
                  <a16:creationId xmlns:a16="http://schemas.microsoft.com/office/drawing/2014/main" id="{F2419E61-CE0F-0641-998D-8BED15E44E25}"/>
                </a:ext>
              </a:extLst>
            </p:cNvPr>
            <p:cNvSpPr/>
            <p:nvPr/>
          </p:nvSpPr>
          <p:spPr>
            <a:xfrm>
              <a:off x="2600288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FEEC2F8A-B884-4E43-A46F-DF818B2FA521}"/>
                </a:ext>
              </a:extLst>
            </p:cNvPr>
            <p:cNvSpPr txBox="1"/>
            <p:nvPr/>
          </p:nvSpPr>
          <p:spPr>
            <a:xfrm>
              <a:off x="276414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135" name="Rectangle 74">
              <a:extLst>
                <a:ext uri="{FF2B5EF4-FFF2-40B4-BE49-F238E27FC236}">
                  <a16:creationId xmlns:a16="http://schemas.microsoft.com/office/drawing/2014/main" id="{7FA7B060-3B60-8248-A695-4E4F122ED18E}"/>
                </a:ext>
              </a:extLst>
            </p:cNvPr>
            <p:cNvSpPr/>
            <p:nvPr/>
          </p:nvSpPr>
          <p:spPr>
            <a:xfrm>
              <a:off x="3601409" y="3333796"/>
              <a:ext cx="666848" cy="346112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6" name="Freeform 32">
              <a:extLst>
                <a:ext uri="{FF2B5EF4-FFF2-40B4-BE49-F238E27FC236}">
                  <a16:creationId xmlns:a16="http://schemas.microsoft.com/office/drawing/2014/main" id="{226ABB54-B91A-6B4F-A5FA-C4027B8903FD}"/>
                </a:ext>
              </a:extLst>
            </p:cNvPr>
            <p:cNvSpPr/>
            <p:nvPr/>
          </p:nvSpPr>
          <p:spPr>
            <a:xfrm>
              <a:off x="358843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54A149C7-650D-4A47-8869-C019D1C77938}"/>
                </a:ext>
              </a:extLst>
            </p:cNvPr>
            <p:cNvSpPr txBox="1"/>
            <p:nvPr/>
          </p:nvSpPr>
          <p:spPr>
            <a:xfrm>
              <a:off x="37522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138" name="Rectangle 74">
              <a:extLst>
                <a:ext uri="{FF2B5EF4-FFF2-40B4-BE49-F238E27FC236}">
                  <a16:creationId xmlns:a16="http://schemas.microsoft.com/office/drawing/2014/main" id="{D1A4C626-571C-FC40-9CB6-D60464346323}"/>
                </a:ext>
              </a:extLst>
            </p:cNvPr>
            <p:cNvSpPr/>
            <p:nvPr/>
          </p:nvSpPr>
          <p:spPr>
            <a:xfrm>
              <a:off x="447383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9" name="Freeform 32">
              <a:extLst>
                <a:ext uri="{FF2B5EF4-FFF2-40B4-BE49-F238E27FC236}">
                  <a16:creationId xmlns:a16="http://schemas.microsoft.com/office/drawing/2014/main" id="{85B9144F-57CA-F844-B7C3-CC5DB58421E6}"/>
                </a:ext>
              </a:extLst>
            </p:cNvPr>
            <p:cNvSpPr/>
            <p:nvPr/>
          </p:nvSpPr>
          <p:spPr>
            <a:xfrm>
              <a:off x="447402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8D40A2DB-60CF-754A-A1EF-AE19378E9C47}"/>
                </a:ext>
              </a:extLst>
            </p:cNvPr>
            <p:cNvSpPr txBox="1"/>
            <p:nvPr/>
          </p:nvSpPr>
          <p:spPr>
            <a:xfrm>
              <a:off x="4637878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141" name="Straight Arrow Connector 59">
              <a:extLst>
                <a:ext uri="{FF2B5EF4-FFF2-40B4-BE49-F238E27FC236}">
                  <a16:creationId xmlns:a16="http://schemas.microsoft.com/office/drawing/2014/main" id="{6085AEEE-8E84-F844-8645-A8AE01A4D9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2438400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143" name="Straight Connector 62">
              <a:extLst>
                <a:ext uri="{FF2B5EF4-FFF2-40B4-BE49-F238E27FC236}">
                  <a16:creationId xmlns:a16="http://schemas.microsoft.com/office/drawing/2014/main" id="{26F21DFD-E080-2448-9CAB-63555B6914E2}"/>
                </a:ext>
              </a:extLst>
            </p:cNvPr>
            <p:cNvCxnSpPr/>
            <p:nvPr/>
          </p:nvCxnSpPr>
          <p:spPr>
            <a:xfrm flipH="1">
              <a:off x="1417380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46" name="Straight Connector 65">
              <a:extLst>
                <a:ext uri="{FF2B5EF4-FFF2-40B4-BE49-F238E27FC236}">
                  <a16:creationId xmlns:a16="http://schemas.microsoft.com/office/drawing/2014/main" id="{C9573C86-CC67-AB44-8AF1-5A00D71DBDCF}"/>
                </a:ext>
              </a:extLst>
            </p:cNvPr>
            <p:cNvCxnSpPr/>
            <p:nvPr/>
          </p:nvCxnSpPr>
          <p:spPr>
            <a:xfrm flipH="1">
              <a:off x="2388940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147" name="Straight Connector 68">
              <a:extLst>
                <a:ext uri="{FF2B5EF4-FFF2-40B4-BE49-F238E27FC236}">
                  <a16:creationId xmlns:a16="http://schemas.microsoft.com/office/drawing/2014/main" id="{13EA1B35-4630-0043-AAAE-3B7CDBA765AC}"/>
                </a:ext>
              </a:extLst>
            </p:cNvPr>
            <p:cNvCxnSpPr/>
            <p:nvPr/>
          </p:nvCxnSpPr>
          <p:spPr>
            <a:xfrm flipH="1">
              <a:off x="336049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48" name="Straight Connector 68">
              <a:extLst>
                <a:ext uri="{FF2B5EF4-FFF2-40B4-BE49-F238E27FC236}">
                  <a16:creationId xmlns:a16="http://schemas.microsoft.com/office/drawing/2014/main" id="{161E65B7-1D6A-2F47-B6F1-33C00177D94E}"/>
                </a:ext>
              </a:extLst>
            </p:cNvPr>
            <p:cNvCxnSpPr/>
            <p:nvPr/>
          </p:nvCxnSpPr>
          <p:spPr>
            <a:xfrm flipH="1">
              <a:off x="4335353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9" name="Straight Connector 62">
              <a:extLst>
                <a:ext uri="{FF2B5EF4-FFF2-40B4-BE49-F238E27FC236}">
                  <a16:creationId xmlns:a16="http://schemas.microsoft.com/office/drawing/2014/main" id="{00D23623-3209-EE40-AFE7-694E7BB9223B}"/>
                </a:ext>
              </a:extLst>
            </p:cNvPr>
            <p:cNvCxnSpPr/>
            <p:nvPr/>
          </p:nvCxnSpPr>
          <p:spPr>
            <a:xfrm flipH="1">
              <a:off x="5267419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50" name="Straight Connector 65">
              <a:extLst>
                <a:ext uri="{FF2B5EF4-FFF2-40B4-BE49-F238E27FC236}">
                  <a16:creationId xmlns:a16="http://schemas.microsoft.com/office/drawing/2014/main" id="{E7643646-43AE-3240-9C8B-93E1E3DAF84B}"/>
                </a:ext>
              </a:extLst>
            </p:cNvPr>
            <p:cNvCxnSpPr/>
            <p:nvPr/>
          </p:nvCxnSpPr>
          <p:spPr>
            <a:xfrm flipH="1">
              <a:off x="623897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151" name="Straight Connector 68">
              <a:extLst>
                <a:ext uri="{FF2B5EF4-FFF2-40B4-BE49-F238E27FC236}">
                  <a16:creationId xmlns:a16="http://schemas.microsoft.com/office/drawing/2014/main" id="{C42FAFDF-BA0F-C046-A378-AFC39AC0365C}"/>
                </a:ext>
              </a:extLst>
            </p:cNvPr>
            <p:cNvCxnSpPr/>
            <p:nvPr/>
          </p:nvCxnSpPr>
          <p:spPr>
            <a:xfrm flipH="1">
              <a:off x="721053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sp>
          <p:nvSpPr>
            <p:cNvPr id="152" name="Rectangle 74">
              <a:extLst>
                <a:ext uri="{FF2B5EF4-FFF2-40B4-BE49-F238E27FC236}">
                  <a16:creationId xmlns:a16="http://schemas.microsoft.com/office/drawing/2014/main" id="{CC68E110-7685-D747-BF35-D521C589232B}"/>
                </a:ext>
              </a:extLst>
            </p:cNvPr>
            <p:cNvSpPr/>
            <p:nvPr/>
          </p:nvSpPr>
          <p:spPr>
            <a:xfrm>
              <a:off x="54751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3" name="Freeform 32">
              <a:extLst>
                <a:ext uri="{FF2B5EF4-FFF2-40B4-BE49-F238E27FC236}">
                  <a16:creationId xmlns:a16="http://schemas.microsoft.com/office/drawing/2014/main" id="{3A9B75F7-2015-E04E-84B3-3B328E35C680}"/>
                </a:ext>
              </a:extLst>
            </p:cNvPr>
            <p:cNvSpPr/>
            <p:nvPr/>
          </p:nvSpPr>
          <p:spPr>
            <a:xfrm>
              <a:off x="546217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87A1BD11-DA66-7242-867B-C837A1E6212B}"/>
                </a:ext>
              </a:extLst>
            </p:cNvPr>
            <p:cNvSpPr txBox="1"/>
            <p:nvPr/>
          </p:nvSpPr>
          <p:spPr>
            <a:xfrm>
              <a:off x="56260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155" name="Rectangle 74">
              <a:extLst>
                <a:ext uri="{FF2B5EF4-FFF2-40B4-BE49-F238E27FC236}">
                  <a16:creationId xmlns:a16="http://schemas.microsoft.com/office/drawing/2014/main" id="{BEA79301-D3B2-6E4B-A31B-8687F73B5BDF}"/>
                </a:ext>
              </a:extLst>
            </p:cNvPr>
            <p:cNvSpPr/>
            <p:nvPr/>
          </p:nvSpPr>
          <p:spPr>
            <a:xfrm>
              <a:off x="6463297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6" name="Freeform 32">
              <a:extLst>
                <a:ext uri="{FF2B5EF4-FFF2-40B4-BE49-F238E27FC236}">
                  <a16:creationId xmlns:a16="http://schemas.microsoft.com/office/drawing/2014/main" id="{D80F61C5-F56D-934F-8783-D1BA8A084D6F}"/>
                </a:ext>
              </a:extLst>
            </p:cNvPr>
            <p:cNvSpPr/>
            <p:nvPr/>
          </p:nvSpPr>
          <p:spPr>
            <a:xfrm>
              <a:off x="645032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A53124F6-EADD-9349-B640-684BDD7F2B6B}"/>
                </a:ext>
              </a:extLst>
            </p:cNvPr>
            <p:cNvSpPr txBox="1"/>
            <p:nvPr/>
          </p:nvSpPr>
          <p:spPr>
            <a:xfrm>
              <a:off x="661418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158" name="Rectangle 74">
              <a:extLst>
                <a:ext uri="{FF2B5EF4-FFF2-40B4-BE49-F238E27FC236}">
                  <a16:creationId xmlns:a16="http://schemas.microsoft.com/office/drawing/2014/main" id="{3A9543B3-49BD-6F47-83BC-39BA4EE2B049}"/>
                </a:ext>
              </a:extLst>
            </p:cNvPr>
            <p:cNvSpPr/>
            <p:nvPr/>
          </p:nvSpPr>
          <p:spPr>
            <a:xfrm>
              <a:off x="74514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9" name="Freeform 32">
              <a:extLst>
                <a:ext uri="{FF2B5EF4-FFF2-40B4-BE49-F238E27FC236}">
                  <a16:creationId xmlns:a16="http://schemas.microsoft.com/office/drawing/2014/main" id="{62A3A012-4702-9B47-A963-35FB82996CDE}"/>
                </a:ext>
              </a:extLst>
            </p:cNvPr>
            <p:cNvSpPr/>
            <p:nvPr/>
          </p:nvSpPr>
          <p:spPr>
            <a:xfrm>
              <a:off x="743847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CB6E0109-FA11-7E4E-89C0-FA91771288F5}"/>
                </a:ext>
              </a:extLst>
            </p:cNvPr>
            <p:cNvSpPr txBox="1"/>
            <p:nvPr/>
          </p:nvSpPr>
          <p:spPr>
            <a:xfrm>
              <a:off x="76023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EE02CFB3-F95A-E94F-A8A4-5F8DD590C953}"/>
                </a:ext>
              </a:extLst>
            </p:cNvPr>
            <p:cNvSpPr txBox="1"/>
            <p:nvPr/>
          </p:nvSpPr>
          <p:spPr>
            <a:xfrm>
              <a:off x="450888" y="3097328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C99D2401-C443-2749-853A-D688A46063EA}"/>
                </a:ext>
              </a:extLst>
            </p:cNvPr>
            <p:cNvSpPr txBox="1"/>
            <p:nvPr/>
          </p:nvSpPr>
          <p:spPr>
            <a:xfrm>
              <a:off x="1005330" y="3097328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C9C34146-B67B-6841-9A11-61EC63735528}"/>
                </a:ext>
              </a:extLst>
            </p:cNvPr>
            <p:cNvSpPr txBox="1"/>
            <p:nvPr/>
          </p:nvSpPr>
          <p:spPr>
            <a:xfrm>
              <a:off x="731637" y="2589851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164" name="Straight Arrow Connector 78">
              <a:extLst>
                <a:ext uri="{FF2B5EF4-FFF2-40B4-BE49-F238E27FC236}">
                  <a16:creationId xmlns:a16="http://schemas.microsoft.com/office/drawing/2014/main" id="{214DDE3D-63AC-D04D-8629-CE2C4D5EEF04}"/>
                </a:ext>
              </a:extLst>
            </p:cNvPr>
            <p:cNvCxnSpPr/>
            <p:nvPr/>
          </p:nvCxnSpPr>
          <p:spPr>
            <a:xfrm>
              <a:off x="421033" y="4057446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165" name="그룹 91">
              <a:extLst>
                <a:ext uri="{FF2B5EF4-FFF2-40B4-BE49-F238E27FC236}">
                  <a16:creationId xmlns:a16="http://schemas.microsoft.com/office/drawing/2014/main" id="{246EF645-37CE-B541-AFF7-CE2F8EA85C33}"/>
                </a:ext>
              </a:extLst>
            </p:cNvPr>
            <p:cNvGrpSpPr/>
            <p:nvPr/>
          </p:nvGrpSpPr>
          <p:grpSpPr>
            <a:xfrm>
              <a:off x="8184183" y="4064120"/>
              <a:ext cx="798201" cy="374070"/>
              <a:chOff x="4245096" y="1892159"/>
              <a:chExt cx="616396" cy="277818"/>
            </a:xfrm>
          </p:grpSpPr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7CB3D612-4540-8744-A3F7-4AFF994E76D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05328B7C-C645-4C4A-8E47-62CD1164BB6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73" name="직선 화살표 연결선 451">
              <a:extLst>
                <a:ext uri="{FF2B5EF4-FFF2-40B4-BE49-F238E27FC236}">
                  <a16:creationId xmlns:a16="http://schemas.microsoft.com/office/drawing/2014/main" id="{02F8604D-433A-3640-AB8C-39C94F5A525E}"/>
                </a:ext>
              </a:extLst>
            </p:cNvPr>
            <p:cNvCxnSpPr>
              <a:cxnSpLocks/>
              <a:stCxn id="125" idx="0"/>
              <a:endCxn id="163" idx="2"/>
            </p:cNvCxnSpPr>
            <p:nvPr/>
          </p:nvCxnSpPr>
          <p:spPr>
            <a:xfrm flipV="1">
              <a:off x="970381" y="2811129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174" name="그룹 103">
              <a:extLst>
                <a:ext uri="{FF2B5EF4-FFF2-40B4-BE49-F238E27FC236}">
                  <a16:creationId xmlns:a16="http://schemas.microsoft.com/office/drawing/2014/main" id="{A6226201-D352-2448-B58D-2E1A475362D8}"/>
                </a:ext>
              </a:extLst>
            </p:cNvPr>
            <p:cNvGrpSpPr/>
            <p:nvPr/>
          </p:nvGrpSpPr>
          <p:grpSpPr>
            <a:xfrm>
              <a:off x="1075309" y="2447466"/>
              <a:ext cx="798201" cy="374075"/>
              <a:chOff x="4245096" y="1892156"/>
              <a:chExt cx="616396" cy="277822"/>
            </a:xfrm>
          </p:grpSpPr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5E4C63EC-E930-D746-8C2C-4EDE13F6CB82}"/>
                  </a:ext>
                </a:extLst>
              </p:cNvPr>
              <p:cNvSpPr txBox="1"/>
              <p:nvPr/>
            </p:nvSpPr>
            <p:spPr>
              <a:xfrm>
                <a:off x="4245096" y="1892156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34B29D75-14CF-7F4F-B9E6-B044FD48754B}"/>
                  </a:ext>
                </a:extLst>
              </p:cNvPr>
              <p:cNvSpPr txBox="1"/>
              <p:nvPr/>
            </p:nvSpPr>
            <p:spPr>
              <a:xfrm>
                <a:off x="4492525" y="1977187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7" name="그룹 106">
              <a:extLst>
                <a:ext uri="{FF2B5EF4-FFF2-40B4-BE49-F238E27FC236}">
                  <a16:creationId xmlns:a16="http://schemas.microsoft.com/office/drawing/2014/main" id="{20F55A7B-EC37-FA42-BE00-A092EF4CCB38}"/>
                </a:ext>
              </a:extLst>
            </p:cNvPr>
            <p:cNvGrpSpPr/>
            <p:nvPr/>
          </p:nvGrpSpPr>
          <p:grpSpPr>
            <a:xfrm>
              <a:off x="2024330" y="2497420"/>
              <a:ext cx="798201" cy="286665"/>
              <a:chOff x="4245096" y="1929253"/>
              <a:chExt cx="616396" cy="212903"/>
            </a:xfrm>
          </p:grpSpPr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0BFC049C-70B8-A248-91DD-98D87E22B239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31544848-73E7-3048-843A-F34E6CA87CB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0" name="그룹 109">
              <a:extLst>
                <a:ext uri="{FF2B5EF4-FFF2-40B4-BE49-F238E27FC236}">
                  <a16:creationId xmlns:a16="http://schemas.microsoft.com/office/drawing/2014/main" id="{ABF21898-CAA3-274C-B70B-9772A2AB22B8}"/>
                </a:ext>
              </a:extLst>
            </p:cNvPr>
            <p:cNvGrpSpPr/>
            <p:nvPr/>
          </p:nvGrpSpPr>
          <p:grpSpPr>
            <a:xfrm>
              <a:off x="3010288" y="2447472"/>
              <a:ext cx="798201" cy="374070"/>
              <a:chOff x="4245096" y="1892159"/>
              <a:chExt cx="616396" cy="277818"/>
            </a:xfrm>
          </p:grpSpPr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37E8DF0D-73D3-CF4B-8395-F1293DD91FE7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51E3F0DE-DE78-8A4A-B2F4-898B0EE15AB2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3" name="그룹 112">
              <a:extLst>
                <a:ext uri="{FF2B5EF4-FFF2-40B4-BE49-F238E27FC236}">
                  <a16:creationId xmlns:a16="http://schemas.microsoft.com/office/drawing/2014/main" id="{414DADB6-B991-184E-B554-912470428E83}"/>
                </a:ext>
              </a:extLst>
            </p:cNvPr>
            <p:cNvGrpSpPr/>
            <p:nvPr/>
          </p:nvGrpSpPr>
          <p:grpSpPr>
            <a:xfrm>
              <a:off x="3989108" y="2497420"/>
              <a:ext cx="798201" cy="286665"/>
              <a:chOff x="4245096" y="1929253"/>
              <a:chExt cx="616396" cy="212903"/>
            </a:xfrm>
          </p:grpSpPr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A450AB1C-9E4A-6342-8EAB-D3AFE8F8505A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22784A24-5F21-1B4C-BD7D-A2CC88A6653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6" name="그룹 115">
              <a:extLst>
                <a:ext uri="{FF2B5EF4-FFF2-40B4-BE49-F238E27FC236}">
                  <a16:creationId xmlns:a16="http://schemas.microsoft.com/office/drawing/2014/main" id="{4DD64A0A-27B5-7546-812B-03A73D92DB78}"/>
                </a:ext>
              </a:extLst>
            </p:cNvPr>
            <p:cNvGrpSpPr/>
            <p:nvPr/>
          </p:nvGrpSpPr>
          <p:grpSpPr>
            <a:xfrm>
              <a:off x="4927501" y="2497420"/>
              <a:ext cx="798201" cy="286665"/>
              <a:chOff x="4245096" y="1929253"/>
              <a:chExt cx="616396" cy="212903"/>
            </a:xfrm>
          </p:grpSpPr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39093D4B-B017-FE4F-951E-6A8AE6AA902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8C9177F2-0679-DC4D-917E-9F2B903D0C1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9" name="그룹 118">
              <a:extLst>
                <a:ext uri="{FF2B5EF4-FFF2-40B4-BE49-F238E27FC236}">
                  <a16:creationId xmlns:a16="http://schemas.microsoft.com/office/drawing/2014/main" id="{9CE1A33B-FF43-F248-AE5E-194DA60033D0}"/>
                </a:ext>
              </a:extLst>
            </p:cNvPr>
            <p:cNvGrpSpPr/>
            <p:nvPr/>
          </p:nvGrpSpPr>
          <p:grpSpPr>
            <a:xfrm>
              <a:off x="5886336" y="2497420"/>
              <a:ext cx="798201" cy="286665"/>
              <a:chOff x="4245096" y="1929253"/>
              <a:chExt cx="616396" cy="212903"/>
            </a:xfrm>
          </p:grpSpPr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FE43F880-9E5A-DD41-9397-674592597A80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18D1F77D-346A-E940-A6AC-B850FC25D375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92" name="그룹 121">
              <a:extLst>
                <a:ext uri="{FF2B5EF4-FFF2-40B4-BE49-F238E27FC236}">
                  <a16:creationId xmlns:a16="http://schemas.microsoft.com/office/drawing/2014/main" id="{EE2D152F-BA10-724E-90A2-340DEAD84AF5}"/>
                </a:ext>
              </a:extLst>
            </p:cNvPr>
            <p:cNvGrpSpPr/>
            <p:nvPr/>
          </p:nvGrpSpPr>
          <p:grpSpPr>
            <a:xfrm>
              <a:off x="6849742" y="2447472"/>
              <a:ext cx="798201" cy="374070"/>
              <a:chOff x="4245096" y="1892159"/>
              <a:chExt cx="616396" cy="277818"/>
            </a:xfrm>
          </p:grpSpPr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0D5DCC45-956A-EA4E-934B-9B0EF286503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5D8ED21F-DCFF-6549-9CE0-6BE528D65EC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07" name="직선 연결선 22">
              <a:extLst>
                <a:ext uri="{FF2B5EF4-FFF2-40B4-BE49-F238E27FC236}">
                  <a16:creationId xmlns:a16="http://schemas.microsoft.com/office/drawing/2014/main" id="{DB5C3917-8116-C14A-934E-60E94875EAC9}"/>
                </a:ext>
              </a:extLst>
            </p:cNvPr>
            <p:cNvCxnSpPr/>
            <p:nvPr/>
          </p:nvCxnSpPr>
          <p:spPr>
            <a:xfrm>
              <a:off x="4830431" y="6438300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208" name="Rectangle 60">
              <a:extLst>
                <a:ext uri="{FF2B5EF4-FFF2-40B4-BE49-F238E27FC236}">
                  <a16:creationId xmlns:a16="http://schemas.microsoft.com/office/drawing/2014/main" id="{7567CE9F-6F47-8A4C-9F66-2D07C577DBC3}"/>
                </a:ext>
              </a:extLst>
            </p:cNvPr>
            <p:cNvSpPr/>
            <p:nvPr/>
          </p:nvSpPr>
          <p:spPr>
            <a:xfrm rot="16200000">
              <a:off x="-315881" y="5428107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09" name="Rectangle 74">
              <a:extLst>
                <a:ext uri="{FF2B5EF4-FFF2-40B4-BE49-F238E27FC236}">
                  <a16:creationId xmlns:a16="http://schemas.microsoft.com/office/drawing/2014/main" id="{4355911E-9523-364E-A0F8-85BAFAE34B85}"/>
                </a:ext>
              </a:extLst>
            </p:cNvPr>
            <p:cNvSpPr/>
            <p:nvPr/>
          </p:nvSpPr>
          <p:spPr>
            <a:xfrm>
              <a:off x="636957" y="5380407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10" name="Freeform 32">
              <a:extLst>
                <a:ext uri="{FF2B5EF4-FFF2-40B4-BE49-F238E27FC236}">
                  <a16:creationId xmlns:a16="http://schemas.microsoft.com/office/drawing/2014/main" id="{BB2832AA-F9E1-B64B-BE92-CF21C0D71853}"/>
                </a:ext>
              </a:extLst>
            </p:cNvPr>
            <p:cNvSpPr/>
            <p:nvPr/>
          </p:nvSpPr>
          <p:spPr>
            <a:xfrm>
              <a:off x="62398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D8F8EAE2-021C-9948-A155-2A04BF3575F9}"/>
                </a:ext>
              </a:extLst>
            </p:cNvPr>
            <p:cNvSpPr txBox="1"/>
            <p:nvPr/>
          </p:nvSpPr>
          <p:spPr>
            <a:xfrm>
              <a:off x="78784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224" name="Rectangle 74">
              <a:extLst>
                <a:ext uri="{FF2B5EF4-FFF2-40B4-BE49-F238E27FC236}">
                  <a16:creationId xmlns:a16="http://schemas.microsoft.com/office/drawing/2014/main" id="{7A8DBD43-387F-9643-9030-BDA9F87C4C5C}"/>
                </a:ext>
              </a:extLst>
            </p:cNvPr>
            <p:cNvSpPr/>
            <p:nvPr/>
          </p:nvSpPr>
          <p:spPr>
            <a:xfrm>
              <a:off x="1625109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5" name="Freeform 32">
              <a:extLst>
                <a:ext uri="{FF2B5EF4-FFF2-40B4-BE49-F238E27FC236}">
                  <a16:creationId xmlns:a16="http://schemas.microsoft.com/office/drawing/2014/main" id="{AC504DA6-E8F1-6648-B2DB-B136DFBBCAF6}"/>
                </a:ext>
              </a:extLst>
            </p:cNvPr>
            <p:cNvSpPr/>
            <p:nvPr/>
          </p:nvSpPr>
          <p:spPr>
            <a:xfrm>
              <a:off x="1612139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6F76E6F9-45F9-2845-9730-FCC78BA4A718}"/>
                </a:ext>
              </a:extLst>
            </p:cNvPr>
            <p:cNvSpPr txBox="1"/>
            <p:nvPr/>
          </p:nvSpPr>
          <p:spPr>
            <a:xfrm>
              <a:off x="17759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227" name="Rectangle 74">
              <a:extLst>
                <a:ext uri="{FF2B5EF4-FFF2-40B4-BE49-F238E27FC236}">
                  <a16:creationId xmlns:a16="http://schemas.microsoft.com/office/drawing/2014/main" id="{E314E346-7749-9E48-8C7D-03D2C790EC2D}"/>
                </a:ext>
              </a:extLst>
            </p:cNvPr>
            <p:cNvSpPr/>
            <p:nvPr/>
          </p:nvSpPr>
          <p:spPr>
            <a:xfrm>
              <a:off x="2613258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8" name="Freeform 32">
              <a:extLst>
                <a:ext uri="{FF2B5EF4-FFF2-40B4-BE49-F238E27FC236}">
                  <a16:creationId xmlns:a16="http://schemas.microsoft.com/office/drawing/2014/main" id="{ED11964F-03F6-364D-B01B-F9C9F25D746A}"/>
                </a:ext>
              </a:extLst>
            </p:cNvPr>
            <p:cNvSpPr/>
            <p:nvPr/>
          </p:nvSpPr>
          <p:spPr>
            <a:xfrm>
              <a:off x="2600288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67169AF7-CF38-8149-8CFC-B39AF47234DF}"/>
                </a:ext>
              </a:extLst>
            </p:cNvPr>
            <p:cNvSpPr txBox="1"/>
            <p:nvPr/>
          </p:nvSpPr>
          <p:spPr>
            <a:xfrm>
              <a:off x="276414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230" name="Rectangle 74">
              <a:extLst>
                <a:ext uri="{FF2B5EF4-FFF2-40B4-BE49-F238E27FC236}">
                  <a16:creationId xmlns:a16="http://schemas.microsoft.com/office/drawing/2014/main" id="{6C6D7873-6FBA-1943-AC29-02258EFACA58}"/>
                </a:ext>
              </a:extLst>
            </p:cNvPr>
            <p:cNvSpPr/>
            <p:nvPr/>
          </p:nvSpPr>
          <p:spPr>
            <a:xfrm>
              <a:off x="3601409" y="5398818"/>
              <a:ext cx="666848" cy="246221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1" name="Freeform 32">
              <a:extLst>
                <a:ext uri="{FF2B5EF4-FFF2-40B4-BE49-F238E27FC236}">
                  <a16:creationId xmlns:a16="http://schemas.microsoft.com/office/drawing/2014/main" id="{ECF7F05C-101F-3C44-8D54-255205293088}"/>
                </a:ext>
              </a:extLst>
            </p:cNvPr>
            <p:cNvSpPr/>
            <p:nvPr/>
          </p:nvSpPr>
          <p:spPr>
            <a:xfrm>
              <a:off x="358843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5A2CB7A5-90BA-3641-82D5-907964857E85}"/>
                </a:ext>
              </a:extLst>
            </p:cNvPr>
            <p:cNvSpPr txBox="1"/>
            <p:nvPr/>
          </p:nvSpPr>
          <p:spPr>
            <a:xfrm>
              <a:off x="37522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233" name="Rectangle 74">
              <a:extLst>
                <a:ext uri="{FF2B5EF4-FFF2-40B4-BE49-F238E27FC236}">
                  <a16:creationId xmlns:a16="http://schemas.microsoft.com/office/drawing/2014/main" id="{DAC85F86-92FB-B94F-BB84-BA0137FD403C}"/>
                </a:ext>
              </a:extLst>
            </p:cNvPr>
            <p:cNvSpPr/>
            <p:nvPr/>
          </p:nvSpPr>
          <p:spPr>
            <a:xfrm>
              <a:off x="4473839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4" name="Freeform 32">
              <a:extLst>
                <a:ext uri="{FF2B5EF4-FFF2-40B4-BE49-F238E27FC236}">
                  <a16:creationId xmlns:a16="http://schemas.microsoft.com/office/drawing/2014/main" id="{88F74E6D-9CEB-6742-A5BE-C02061EE489D}"/>
                </a:ext>
              </a:extLst>
            </p:cNvPr>
            <p:cNvSpPr/>
            <p:nvPr/>
          </p:nvSpPr>
          <p:spPr>
            <a:xfrm>
              <a:off x="447402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F64C67D0-8279-7844-B25A-4D3EDE4467DB}"/>
                </a:ext>
              </a:extLst>
            </p:cNvPr>
            <p:cNvSpPr txBox="1"/>
            <p:nvPr/>
          </p:nvSpPr>
          <p:spPr>
            <a:xfrm>
              <a:off x="4637878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236" name="Straight Arrow Connector 59">
              <a:extLst>
                <a:ext uri="{FF2B5EF4-FFF2-40B4-BE49-F238E27FC236}">
                  <a16:creationId xmlns:a16="http://schemas.microsoft.com/office/drawing/2014/main" id="{4317013B-FE42-EB48-A1B5-318690281B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4453477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237" name="Straight Connector 62">
              <a:extLst>
                <a:ext uri="{FF2B5EF4-FFF2-40B4-BE49-F238E27FC236}">
                  <a16:creationId xmlns:a16="http://schemas.microsoft.com/office/drawing/2014/main" id="{50F366E8-2020-C942-AF79-BAD05AFC92EC}"/>
                </a:ext>
              </a:extLst>
            </p:cNvPr>
            <p:cNvCxnSpPr/>
            <p:nvPr/>
          </p:nvCxnSpPr>
          <p:spPr>
            <a:xfrm flipH="1">
              <a:off x="1417380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238" name="Straight Connector 65">
              <a:extLst>
                <a:ext uri="{FF2B5EF4-FFF2-40B4-BE49-F238E27FC236}">
                  <a16:creationId xmlns:a16="http://schemas.microsoft.com/office/drawing/2014/main" id="{94C94FC5-08EC-EC46-8D3D-039F38B8FC95}"/>
                </a:ext>
              </a:extLst>
            </p:cNvPr>
            <p:cNvCxnSpPr/>
            <p:nvPr/>
          </p:nvCxnSpPr>
          <p:spPr>
            <a:xfrm flipH="1">
              <a:off x="2388940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39" name="Straight Connector 68">
              <a:extLst>
                <a:ext uri="{FF2B5EF4-FFF2-40B4-BE49-F238E27FC236}">
                  <a16:creationId xmlns:a16="http://schemas.microsoft.com/office/drawing/2014/main" id="{AFECAD01-11D4-E945-8C9E-E6A9A493F1EB}"/>
                </a:ext>
              </a:extLst>
            </p:cNvPr>
            <p:cNvCxnSpPr/>
            <p:nvPr/>
          </p:nvCxnSpPr>
          <p:spPr>
            <a:xfrm flipH="1">
              <a:off x="336049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240" name="Straight Connector 68">
              <a:extLst>
                <a:ext uri="{FF2B5EF4-FFF2-40B4-BE49-F238E27FC236}">
                  <a16:creationId xmlns:a16="http://schemas.microsoft.com/office/drawing/2014/main" id="{318DFF6D-98A9-204F-8001-E30FBEA53453}"/>
                </a:ext>
              </a:extLst>
            </p:cNvPr>
            <p:cNvCxnSpPr/>
            <p:nvPr/>
          </p:nvCxnSpPr>
          <p:spPr>
            <a:xfrm flipH="1">
              <a:off x="4335353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241" name="Straight Connector 62">
              <a:extLst>
                <a:ext uri="{FF2B5EF4-FFF2-40B4-BE49-F238E27FC236}">
                  <a16:creationId xmlns:a16="http://schemas.microsoft.com/office/drawing/2014/main" id="{98002E0A-674D-204F-BCF9-4449D639D9FF}"/>
                </a:ext>
              </a:extLst>
            </p:cNvPr>
            <p:cNvCxnSpPr/>
            <p:nvPr/>
          </p:nvCxnSpPr>
          <p:spPr>
            <a:xfrm flipH="1">
              <a:off x="5267419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242" name="Straight Connector 65">
              <a:extLst>
                <a:ext uri="{FF2B5EF4-FFF2-40B4-BE49-F238E27FC236}">
                  <a16:creationId xmlns:a16="http://schemas.microsoft.com/office/drawing/2014/main" id="{966071E1-2304-234F-8736-8DAD6B94AAFB}"/>
                </a:ext>
              </a:extLst>
            </p:cNvPr>
            <p:cNvCxnSpPr/>
            <p:nvPr/>
          </p:nvCxnSpPr>
          <p:spPr>
            <a:xfrm flipH="1">
              <a:off x="623897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43" name="Straight Connector 68">
              <a:extLst>
                <a:ext uri="{FF2B5EF4-FFF2-40B4-BE49-F238E27FC236}">
                  <a16:creationId xmlns:a16="http://schemas.microsoft.com/office/drawing/2014/main" id="{A9E0D499-40A3-7D4B-AED4-84AF4B05AF6B}"/>
                </a:ext>
              </a:extLst>
            </p:cNvPr>
            <p:cNvCxnSpPr/>
            <p:nvPr/>
          </p:nvCxnSpPr>
          <p:spPr>
            <a:xfrm flipH="1">
              <a:off x="721053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sp>
          <p:nvSpPr>
            <p:cNvPr id="244" name="Rectangle 74">
              <a:extLst>
                <a:ext uri="{FF2B5EF4-FFF2-40B4-BE49-F238E27FC236}">
                  <a16:creationId xmlns:a16="http://schemas.microsoft.com/office/drawing/2014/main" id="{C4888C73-FFC7-384A-981F-69BFEEBE4563}"/>
                </a:ext>
              </a:extLst>
            </p:cNvPr>
            <p:cNvSpPr/>
            <p:nvPr/>
          </p:nvSpPr>
          <p:spPr>
            <a:xfrm>
              <a:off x="54751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5" name="Freeform 32">
              <a:extLst>
                <a:ext uri="{FF2B5EF4-FFF2-40B4-BE49-F238E27FC236}">
                  <a16:creationId xmlns:a16="http://schemas.microsoft.com/office/drawing/2014/main" id="{3874CCD9-F0A4-A344-A235-9CA1EE92858D}"/>
                </a:ext>
              </a:extLst>
            </p:cNvPr>
            <p:cNvSpPr/>
            <p:nvPr/>
          </p:nvSpPr>
          <p:spPr>
            <a:xfrm>
              <a:off x="546217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6" name="TextBox 245">
              <a:extLst>
                <a:ext uri="{FF2B5EF4-FFF2-40B4-BE49-F238E27FC236}">
                  <a16:creationId xmlns:a16="http://schemas.microsoft.com/office/drawing/2014/main" id="{97661FDB-7DB8-2D43-A359-3BCAC7094382}"/>
                </a:ext>
              </a:extLst>
            </p:cNvPr>
            <p:cNvSpPr txBox="1"/>
            <p:nvPr/>
          </p:nvSpPr>
          <p:spPr>
            <a:xfrm>
              <a:off x="56260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247" name="Rectangle 74">
              <a:extLst>
                <a:ext uri="{FF2B5EF4-FFF2-40B4-BE49-F238E27FC236}">
                  <a16:creationId xmlns:a16="http://schemas.microsoft.com/office/drawing/2014/main" id="{A7126866-7C51-F44A-BBD0-F99877DC92CB}"/>
                </a:ext>
              </a:extLst>
            </p:cNvPr>
            <p:cNvSpPr/>
            <p:nvPr/>
          </p:nvSpPr>
          <p:spPr>
            <a:xfrm>
              <a:off x="6463297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8" name="Freeform 32">
              <a:extLst>
                <a:ext uri="{FF2B5EF4-FFF2-40B4-BE49-F238E27FC236}">
                  <a16:creationId xmlns:a16="http://schemas.microsoft.com/office/drawing/2014/main" id="{00D2BD86-5004-7F40-AA04-4A338B497761}"/>
                </a:ext>
              </a:extLst>
            </p:cNvPr>
            <p:cNvSpPr/>
            <p:nvPr/>
          </p:nvSpPr>
          <p:spPr>
            <a:xfrm>
              <a:off x="645032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A0B86B30-4402-9444-A299-39F4525F0FDB}"/>
                </a:ext>
              </a:extLst>
            </p:cNvPr>
            <p:cNvSpPr txBox="1"/>
            <p:nvPr/>
          </p:nvSpPr>
          <p:spPr>
            <a:xfrm>
              <a:off x="661418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250" name="Rectangle 74">
              <a:extLst>
                <a:ext uri="{FF2B5EF4-FFF2-40B4-BE49-F238E27FC236}">
                  <a16:creationId xmlns:a16="http://schemas.microsoft.com/office/drawing/2014/main" id="{7A89C7EF-FCCE-004F-B01D-124CA2F7368B}"/>
                </a:ext>
              </a:extLst>
            </p:cNvPr>
            <p:cNvSpPr/>
            <p:nvPr/>
          </p:nvSpPr>
          <p:spPr>
            <a:xfrm>
              <a:off x="74514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51" name="Freeform 32">
              <a:extLst>
                <a:ext uri="{FF2B5EF4-FFF2-40B4-BE49-F238E27FC236}">
                  <a16:creationId xmlns:a16="http://schemas.microsoft.com/office/drawing/2014/main" id="{A562C60B-7E2F-314E-B7BE-ADD3A08075B3}"/>
                </a:ext>
              </a:extLst>
            </p:cNvPr>
            <p:cNvSpPr/>
            <p:nvPr/>
          </p:nvSpPr>
          <p:spPr>
            <a:xfrm>
              <a:off x="743847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5A56961E-6F75-964B-9E58-FAD8BFD9DAC2}"/>
                </a:ext>
              </a:extLst>
            </p:cNvPr>
            <p:cNvSpPr txBox="1"/>
            <p:nvPr/>
          </p:nvSpPr>
          <p:spPr>
            <a:xfrm>
              <a:off x="76023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F213F25A-DFD9-7A4A-8675-D3FD9158D67C}"/>
                </a:ext>
              </a:extLst>
            </p:cNvPr>
            <p:cNvSpPr txBox="1"/>
            <p:nvPr/>
          </p:nvSpPr>
          <p:spPr>
            <a:xfrm>
              <a:off x="450888" y="5112405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491805D0-78F7-6F4E-B5A4-C701BDF250DD}"/>
                </a:ext>
              </a:extLst>
            </p:cNvPr>
            <p:cNvSpPr txBox="1"/>
            <p:nvPr/>
          </p:nvSpPr>
          <p:spPr>
            <a:xfrm>
              <a:off x="1005330" y="5112405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65507119-9F1E-D541-99E4-B91BE6049860}"/>
                </a:ext>
              </a:extLst>
            </p:cNvPr>
            <p:cNvSpPr txBox="1"/>
            <p:nvPr/>
          </p:nvSpPr>
          <p:spPr>
            <a:xfrm>
              <a:off x="731637" y="4604928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256" name="Straight Arrow Connector 78">
              <a:extLst>
                <a:ext uri="{FF2B5EF4-FFF2-40B4-BE49-F238E27FC236}">
                  <a16:creationId xmlns:a16="http://schemas.microsoft.com/office/drawing/2014/main" id="{F7335D8D-7588-924D-9C81-7537A03074AC}"/>
                </a:ext>
              </a:extLst>
            </p:cNvPr>
            <p:cNvCxnSpPr/>
            <p:nvPr/>
          </p:nvCxnSpPr>
          <p:spPr>
            <a:xfrm>
              <a:off x="421033" y="6072523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257" name="그룹 91">
              <a:extLst>
                <a:ext uri="{FF2B5EF4-FFF2-40B4-BE49-F238E27FC236}">
                  <a16:creationId xmlns:a16="http://schemas.microsoft.com/office/drawing/2014/main" id="{F675FE3F-8C24-4C49-BAC3-C7BAA49D1E90}"/>
                </a:ext>
              </a:extLst>
            </p:cNvPr>
            <p:cNvGrpSpPr/>
            <p:nvPr/>
          </p:nvGrpSpPr>
          <p:grpSpPr>
            <a:xfrm>
              <a:off x="8184183" y="6079197"/>
              <a:ext cx="798201" cy="374070"/>
              <a:chOff x="4245096" y="1892159"/>
              <a:chExt cx="616396" cy="277818"/>
            </a:xfrm>
          </p:grpSpPr>
          <p:sp>
            <p:nvSpPr>
              <p:cNvPr id="258" name="TextBox 257">
                <a:extLst>
                  <a:ext uri="{FF2B5EF4-FFF2-40B4-BE49-F238E27FC236}">
                    <a16:creationId xmlns:a16="http://schemas.microsoft.com/office/drawing/2014/main" id="{59913989-90C0-0B4F-8EE1-DA327E561AEE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FD6CAB55-574A-4547-8766-14D288AE0847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60" name="직선 화살표 연결선 451">
              <a:extLst>
                <a:ext uri="{FF2B5EF4-FFF2-40B4-BE49-F238E27FC236}">
                  <a16:creationId xmlns:a16="http://schemas.microsoft.com/office/drawing/2014/main" id="{88A1562A-603D-FE45-A826-8532D8C5FD41}"/>
                </a:ext>
              </a:extLst>
            </p:cNvPr>
            <p:cNvCxnSpPr>
              <a:cxnSpLocks/>
              <a:stCxn id="209" idx="0"/>
              <a:endCxn id="255" idx="2"/>
            </p:cNvCxnSpPr>
            <p:nvPr/>
          </p:nvCxnSpPr>
          <p:spPr>
            <a:xfrm flipV="1">
              <a:off x="970381" y="4826206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263" name="그룹 103">
              <a:extLst>
                <a:ext uri="{FF2B5EF4-FFF2-40B4-BE49-F238E27FC236}">
                  <a16:creationId xmlns:a16="http://schemas.microsoft.com/office/drawing/2014/main" id="{A86E8138-303B-CE49-A90E-9A14877A3D26}"/>
                </a:ext>
              </a:extLst>
            </p:cNvPr>
            <p:cNvGrpSpPr/>
            <p:nvPr/>
          </p:nvGrpSpPr>
          <p:grpSpPr>
            <a:xfrm>
              <a:off x="1075309" y="4462549"/>
              <a:ext cx="798201" cy="374070"/>
              <a:chOff x="4245096" y="1892159"/>
              <a:chExt cx="616396" cy="277818"/>
            </a:xfrm>
          </p:grpSpPr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709E756F-DA83-694B-95FD-DDF72422F001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49796610-6F57-5447-B02D-3E4E45F1DC74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6" name="그룹 106">
              <a:extLst>
                <a:ext uri="{FF2B5EF4-FFF2-40B4-BE49-F238E27FC236}">
                  <a16:creationId xmlns:a16="http://schemas.microsoft.com/office/drawing/2014/main" id="{9E1079B3-30F4-7143-A825-AF4AB5C31329}"/>
                </a:ext>
              </a:extLst>
            </p:cNvPr>
            <p:cNvGrpSpPr/>
            <p:nvPr/>
          </p:nvGrpSpPr>
          <p:grpSpPr>
            <a:xfrm>
              <a:off x="2024330" y="4512497"/>
              <a:ext cx="798201" cy="286665"/>
              <a:chOff x="4245096" y="1929253"/>
              <a:chExt cx="616396" cy="212903"/>
            </a:xfrm>
          </p:grpSpPr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654C17E1-A465-AB40-A9E8-81EB5FB5DBA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A32EE73C-83FC-9549-9306-D9C0F63EF549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9" name="그룹 109">
              <a:extLst>
                <a:ext uri="{FF2B5EF4-FFF2-40B4-BE49-F238E27FC236}">
                  <a16:creationId xmlns:a16="http://schemas.microsoft.com/office/drawing/2014/main" id="{4A01854A-A13E-4D40-ABBA-C31824237584}"/>
                </a:ext>
              </a:extLst>
            </p:cNvPr>
            <p:cNvGrpSpPr/>
            <p:nvPr/>
          </p:nvGrpSpPr>
          <p:grpSpPr>
            <a:xfrm>
              <a:off x="3010288" y="4462549"/>
              <a:ext cx="798201" cy="374070"/>
              <a:chOff x="4245096" y="1892159"/>
              <a:chExt cx="616396" cy="277818"/>
            </a:xfrm>
          </p:grpSpPr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61DF7BE7-CFD6-C245-9A69-53853FBE9D77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1" name="TextBox 270">
                <a:extLst>
                  <a:ext uri="{FF2B5EF4-FFF2-40B4-BE49-F238E27FC236}">
                    <a16:creationId xmlns:a16="http://schemas.microsoft.com/office/drawing/2014/main" id="{F40DD686-74E9-514C-86F8-439611C9BAC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2" name="그룹 112">
              <a:extLst>
                <a:ext uri="{FF2B5EF4-FFF2-40B4-BE49-F238E27FC236}">
                  <a16:creationId xmlns:a16="http://schemas.microsoft.com/office/drawing/2014/main" id="{4662CD16-3BEF-4641-8B15-83353CC82FDD}"/>
                </a:ext>
              </a:extLst>
            </p:cNvPr>
            <p:cNvGrpSpPr/>
            <p:nvPr/>
          </p:nvGrpSpPr>
          <p:grpSpPr>
            <a:xfrm>
              <a:off x="3989108" y="4512497"/>
              <a:ext cx="798201" cy="286665"/>
              <a:chOff x="4245096" y="1929253"/>
              <a:chExt cx="616396" cy="212903"/>
            </a:xfrm>
          </p:grpSpPr>
          <p:sp>
            <p:nvSpPr>
              <p:cNvPr id="273" name="TextBox 272">
                <a:extLst>
                  <a:ext uri="{FF2B5EF4-FFF2-40B4-BE49-F238E27FC236}">
                    <a16:creationId xmlns:a16="http://schemas.microsoft.com/office/drawing/2014/main" id="{B907917C-9AB6-0C49-A151-D7D952CBEEB2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C4DF7DB3-BE61-294A-919B-24911184E3E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5" name="그룹 115">
              <a:extLst>
                <a:ext uri="{FF2B5EF4-FFF2-40B4-BE49-F238E27FC236}">
                  <a16:creationId xmlns:a16="http://schemas.microsoft.com/office/drawing/2014/main" id="{2526B0FC-5BD2-0D4E-9959-1AB520ABB4CE}"/>
                </a:ext>
              </a:extLst>
            </p:cNvPr>
            <p:cNvGrpSpPr/>
            <p:nvPr/>
          </p:nvGrpSpPr>
          <p:grpSpPr>
            <a:xfrm>
              <a:off x="4927501" y="4512497"/>
              <a:ext cx="798201" cy="286665"/>
              <a:chOff x="4245096" y="1929253"/>
              <a:chExt cx="616396" cy="212903"/>
            </a:xfrm>
          </p:grpSpPr>
          <p:sp>
            <p:nvSpPr>
              <p:cNvPr id="276" name="TextBox 275">
                <a:extLst>
                  <a:ext uri="{FF2B5EF4-FFF2-40B4-BE49-F238E27FC236}">
                    <a16:creationId xmlns:a16="http://schemas.microsoft.com/office/drawing/2014/main" id="{2071014B-E209-054C-A028-4462FE66814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7" name="TextBox 276">
                <a:extLst>
                  <a:ext uri="{FF2B5EF4-FFF2-40B4-BE49-F238E27FC236}">
                    <a16:creationId xmlns:a16="http://schemas.microsoft.com/office/drawing/2014/main" id="{ABE6533E-6935-594F-ACA7-7BD757D17088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8" name="그룹 118">
              <a:extLst>
                <a:ext uri="{FF2B5EF4-FFF2-40B4-BE49-F238E27FC236}">
                  <a16:creationId xmlns:a16="http://schemas.microsoft.com/office/drawing/2014/main" id="{3A67F868-5338-074D-9287-B588FB79517F}"/>
                </a:ext>
              </a:extLst>
            </p:cNvPr>
            <p:cNvGrpSpPr/>
            <p:nvPr/>
          </p:nvGrpSpPr>
          <p:grpSpPr>
            <a:xfrm>
              <a:off x="5886336" y="4512497"/>
              <a:ext cx="798201" cy="286665"/>
              <a:chOff x="4245096" y="1929253"/>
              <a:chExt cx="616396" cy="212903"/>
            </a:xfrm>
          </p:grpSpPr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6AD98532-F7D4-0C42-BA46-B69D3EF4136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904D2849-AD3E-D248-9B62-56231E2CE0E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81" name="그룹 121">
              <a:extLst>
                <a:ext uri="{FF2B5EF4-FFF2-40B4-BE49-F238E27FC236}">
                  <a16:creationId xmlns:a16="http://schemas.microsoft.com/office/drawing/2014/main" id="{C3714D3F-0480-2343-ACCC-AA7EA0D2828A}"/>
                </a:ext>
              </a:extLst>
            </p:cNvPr>
            <p:cNvGrpSpPr/>
            <p:nvPr/>
          </p:nvGrpSpPr>
          <p:grpSpPr>
            <a:xfrm>
              <a:off x="6849742" y="4462549"/>
              <a:ext cx="798201" cy="374070"/>
              <a:chOff x="4245096" y="1892159"/>
              <a:chExt cx="616396" cy="277818"/>
            </a:xfrm>
          </p:grpSpPr>
          <p:sp>
            <p:nvSpPr>
              <p:cNvPr id="282" name="TextBox 281">
                <a:extLst>
                  <a:ext uri="{FF2B5EF4-FFF2-40B4-BE49-F238E27FC236}">
                    <a16:creationId xmlns:a16="http://schemas.microsoft.com/office/drawing/2014/main" id="{B0FE9A6A-D5BB-1145-8881-82659F176C03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3" name="TextBox 282">
                <a:extLst>
                  <a:ext uri="{FF2B5EF4-FFF2-40B4-BE49-F238E27FC236}">
                    <a16:creationId xmlns:a16="http://schemas.microsoft.com/office/drawing/2014/main" id="{44845FB5-668F-0042-B266-F6A7800E4A3A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63248172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– Takeaways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MLC NAND flash memory requires an </a:t>
            </a:r>
            <a:r>
              <a:rPr lang="en-US" dirty="0">
                <a:solidFill>
                  <a:srgbClr val="C00000"/>
                </a:solidFill>
              </a:rPr>
              <a:t>o</a:t>
            </a:r>
            <a:r>
              <a:rPr lang="en-CH" dirty="0">
                <a:solidFill>
                  <a:srgbClr val="C00000"/>
                </a:solidFill>
              </a:rPr>
              <a:t>n-chip XOR logic</a:t>
            </a:r>
          </a:p>
          <a:p>
            <a:r>
              <a:rPr lang="en-CH" dirty="0"/>
              <a:t>Bit-encoding affects the read latency! </a:t>
            </a:r>
          </a:p>
          <a:p>
            <a:pPr lvl="1"/>
            <a:r>
              <a:rPr lang="en-CH" dirty="0"/>
              <a:t>Compare # of sensing for </a:t>
            </a:r>
            <a:r>
              <a:rPr lang="en-US" dirty="0"/>
              <a:t>L</a:t>
            </a:r>
            <a:r>
              <a:rPr lang="en-CH" dirty="0"/>
              <a:t>SB</a:t>
            </a:r>
          </a:p>
          <a:p>
            <a:endParaRPr lang="en-CH" dirty="0">
              <a:solidFill>
                <a:srgbClr val="C00000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4E1D9B5-C4DB-B347-BA42-950636CFAB4D}"/>
              </a:ext>
            </a:extLst>
          </p:cNvPr>
          <p:cNvGrpSpPr/>
          <p:nvPr/>
        </p:nvGrpSpPr>
        <p:grpSpPr>
          <a:xfrm>
            <a:off x="104031" y="2438400"/>
            <a:ext cx="8878353" cy="4014867"/>
            <a:chOff x="104031" y="2438400"/>
            <a:chExt cx="8878353" cy="4014867"/>
          </a:xfrm>
        </p:grpSpPr>
        <p:cxnSp>
          <p:nvCxnSpPr>
            <p:cNvPr id="123" name="직선 연결선 22">
              <a:extLst>
                <a:ext uri="{FF2B5EF4-FFF2-40B4-BE49-F238E27FC236}">
                  <a16:creationId xmlns:a16="http://schemas.microsoft.com/office/drawing/2014/main" id="{6FD53AF2-D6E1-494D-B47D-76A9E20332A0}"/>
                </a:ext>
              </a:extLst>
            </p:cNvPr>
            <p:cNvCxnSpPr/>
            <p:nvPr/>
          </p:nvCxnSpPr>
          <p:spPr>
            <a:xfrm>
              <a:off x="4830431" y="4423223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124" name="Rectangle 60">
              <a:extLst>
                <a:ext uri="{FF2B5EF4-FFF2-40B4-BE49-F238E27FC236}">
                  <a16:creationId xmlns:a16="http://schemas.microsoft.com/office/drawing/2014/main" id="{D4C39F13-A3CB-6946-BC4C-2A314AFCBF4C}"/>
                </a:ext>
              </a:extLst>
            </p:cNvPr>
            <p:cNvSpPr/>
            <p:nvPr/>
          </p:nvSpPr>
          <p:spPr>
            <a:xfrm rot="16200000">
              <a:off x="-315881" y="3413030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5" name="Rectangle 74">
              <a:extLst>
                <a:ext uri="{FF2B5EF4-FFF2-40B4-BE49-F238E27FC236}">
                  <a16:creationId xmlns:a16="http://schemas.microsoft.com/office/drawing/2014/main" id="{D967EB4E-A905-DC46-B27A-A358C57FFD51}"/>
                </a:ext>
              </a:extLst>
            </p:cNvPr>
            <p:cNvSpPr/>
            <p:nvPr/>
          </p:nvSpPr>
          <p:spPr>
            <a:xfrm>
              <a:off x="636957" y="3365330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6" name="Freeform 32">
              <a:extLst>
                <a:ext uri="{FF2B5EF4-FFF2-40B4-BE49-F238E27FC236}">
                  <a16:creationId xmlns:a16="http://schemas.microsoft.com/office/drawing/2014/main" id="{3426A48A-DF98-BF45-92CB-8736CD0DEAD7}"/>
                </a:ext>
              </a:extLst>
            </p:cNvPr>
            <p:cNvSpPr/>
            <p:nvPr/>
          </p:nvSpPr>
          <p:spPr>
            <a:xfrm>
              <a:off x="62398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92EF84D2-95AC-A843-A07B-1A1758D782E6}"/>
                </a:ext>
              </a:extLst>
            </p:cNvPr>
            <p:cNvSpPr txBox="1"/>
            <p:nvPr/>
          </p:nvSpPr>
          <p:spPr>
            <a:xfrm>
              <a:off x="78784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129" name="Rectangle 74">
              <a:extLst>
                <a:ext uri="{FF2B5EF4-FFF2-40B4-BE49-F238E27FC236}">
                  <a16:creationId xmlns:a16="http://schemas.microsoft.com/office/drawing/2014/main" id="{FE412383-46C1-7749-A3AA-114C9D19016B}"/>
                </a:ext>
              </a:extLst>
            </p:cNvPr>
            <p:cNvSpPr/>
            <p:nvPr/>
          </p:nvSpPr>
          <p:spPr>
            <a:xfrm>
              <a:off x="162510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0" name="Freeform 32">
              <a:extLst>
                <a:ext uri="{FF2B5EF4-FFF2-40B4-BE49-F238E27FC236}">
                  <a16:creationId xmlns:a16="http://schemas.microsoft.com/office/drawing/2014/main" id="{4869F821-F389-0E4A-8A36-D1F4B4A29003}"/>
                </a:ext>
              </a:extLst>
            </p:cNvPr>
            <p:cNvSpPr/>
            <p:nvPr/>
          </p:nvSpPr>
          <p:spPr>
            <a:xfrm>
              <a:off x="1612139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2BB0F096-DE85-2E47-BD73-60E3B7788F48}"/>
                </a:ext>
              </a:extLst>
            </p:cNvPr>
            <p:cNvSpPr txBox="1"/>
            <p:nvPr/>
          </p:nvSpPr>
          <p:spPr>
            <a:xfrm>
              <a:off x="17759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132" name="Rectangle 74">
              <a:extLst>
                <a:ext uri="{FF2B5EF4-FFF2-40B4-BE49-F238E27FC236}">
                  <a16:creationId xmlns:a16="http://schemas.microsoft.com/office/drawing/2014/main" id="{6779E75E-CA27-B34E-BEC9-1B8497F4B5B7}"/>
                </a:ext>
              </a:extLst>
            </p:cNvPr>
            <p:cNvSpPr/>
            <p:nvPr/>
          </p:nvSpPr>
          <p:spPr>
            <a:xfrm>
              <a:off x="261325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3" name="Freeform 32">
              <a:extLst>
                <a:ext uri="{FF2B5EF4-FFF2-40B4-BE49-F238E27FC236}">
                  <a16:creationId xmlns:a16="http://schemas.microsoft.com/office/drawing/2014/main" id="{F2419E61-CE0F-0641-998D-8BED15E44E25}"/>
                </a:ext>
              </a:extLst>
            </p:cNvPr>
            <p:cNvSpPr/>
            <p:nvPr/>
          </p:nvSpPr>
          <p:spPr>
            <a:xfrm>
              <a:off x="2600288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FEEC2F8A-B884-4E43-A46F-DF818B2FA521}"/>
                </a:ext>
              </a:extLst>
            </p:cNvPr>
            <p:cNvSpPr txBox="1"/>
            <p:nvPr/>
          </p:nvSpPr>
          <p:spPr>
            <a:xfrm>
              <a:off x="276414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135" name="Rectangle 74">
              <a:extLst>
                <a:ext uri="{FF2B5EF4-FFF2-40B4-BE49-F238E27FC236}">
                  <a16:creationId xmlns:a16="http://schemas.microsoft.com/office/drawing/2014/main" id="{7FA7B060-3B60-8248-A695-4E4F122ED18E}"/>
                </a:ext>
              </a:extLst>
            </p:cNvPr>
            <p:cNvSpPr/>
            <p:nvPr/>
          </p:nvSpPr>
          <p:spPr>
            <a:xfrm>
              <a:off x="3601409" y="3333796"/>
              <a:ext cx="666848" cy="346112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6" name="Freeform 32">
              <a:extLst>
                <a:ext uri="{FF2B5EF4-FFF2-40B4-BE49-F238E27FC236}">
                  <a16:creationId xmlns:a16="http://schemas.microsoft.com/office/drawing/2014/main" id="{226ABB54-B91A-6B4F-A5FA-C4027B8903FD}"/>
                </a:ext>
              </a:extLst>
            </p:cNvPr>
            <p:cNvSpPr/>
            <p:nvPr/>
          </p:nvSpPr>
          <p:spPr>
            <a:xfrm>
              <a:off x="358843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54A149C7-650D-4A47-8869-C019D1C77938}"/>
                </a:ext>
              </a:extLst>
            </p:cNvPr>
            <p:cNvSpPr txBox="1"/>
            <p:nvPr/>
          </p:nvSpPr>
          <p:spPr>
            <a:xfrm>
              <a:off x="37522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138" name="Rectangle 74">
              <a:extLst>
                <a:ext uri="{FF2B5EF4-FFF2-40B4-BE49-F238E27FC236}">
                  <a16:creationId xmlns:a16="http://schemas.microsoft.com/office/drawing/2014/main" id="{D1A4C626-571C-FC40-9CB6-D60464346323}"/>
                </a:ext>
              </a:extLst>
            </p:cNvPr>
            <p:cNvSpPr/>
            <p:nvPr/>
          </p:nvSpPr>
          <p:spPr>
            <a:xfrm>
              <a:off x="447383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9" name="Freeform 32">
              <a:extLst>
                <a:ext uri="{FF2B5EF4-FFF2-40B4-BE49-F238E27FC236}">
                  <a16:creationId xmlns:a16="http://schemas.microsoft.com/office/drawing/2014/main" id="{85B9144F-57CA-F844-B7C3-CC5DB58421E6}"/>
                </a:ext>
              </a:extLst>
            </p:cNvPr>
            <p:cNvSpPr/>
            <p:nvPr/>
          </p:nvSpPr>
          <p:spPr>
            <a:xfrm>
              <a:off x="447402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8D40A2DB-60CF-754A-A1EF-AE19378E9C47}"/>
                </a:ext>
              </a:extLst>
            </p:cNvPr>
            <p:cNvSpPr txBox="1"/>
            <p:nvPr/>
          </p:nvSpPr>
          <p:spPr>
            <a:xfrm>
              <a:off x="4637878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141" name="Straight Arrow Connector 59">
              <a:extLst>
                <a:ext uri="{FF2B5EF4-FFF2-40B4-BE49-F238E27FC236}">
                  <a16:creationId xmlns:a16="http://schemas.microsoft.com/office/drawing/2014/main" id="{6085AEEE-8E84-F844-8645-A8AE01A4D9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2438400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143" name="Straight Connector 62">
              <a:extLst>
                <a:ext uri="{FF2B5EF4-FFF2-40B4-BE49-F238E27FC236}">
                  <a16:creationId xmlns:a16="http://schemas.microsoft.com/office/drawing/2014/main" id="{26F21DFD-E080-2448-9CAB-63555B6914E2}"/>
                </a:ext>
              </a:extLst>
            </p:cNvPr>
            <p:cNvCxnSpPr/>
            <p:nvPr/>
          </p:nvCxnSpPr>
          <p:spPr>
            <a:xfrm flipH="1">
              <a:off x="1417380" y="2827657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ysDash"/>
            </a:ln>
            <a:effectLst/>
          </p:spPr>
        </p:cxnSp>
        <p:cxnSp>
          <p:nvCxnSpPr>
            <p:cNvPr id="146" name="Straight Connector 65">
              <a:extLst>
                <a:ext uri="{FF2B5EF4-FFF2-40B4-BE49-F238E27FC236}">
                  <a16:creationId xmlns:a16="http://schemas.microsoft.com/office/drawing/2014/main" id="{C9573C86-CC67-AB44-8AF1-5A00D71DBDCF}"/>
                </a:ext>
              </a:extLst>
            </p:cNvPr>
            <p:cNvCxnSpPr/>
            <p:nvPr/>
          </p:nvCxnSpPr>
          <p:spPr>
            <a:xfrm flipH="1">
              <a:off x="2388940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7" name="Straight Connector 68">
              <a:extLst>
                <a:ext uri="{FF2B5EF4-FFF2-40B4-BE49-F238E27FC236}">
                  <a16:creationId xmlns:a16="http://schemas.microsoft.com/office/drawing/2014/main" id="{13EA1B35-4630-0043-AAAE-3B7CDBA765AC}"/>
                </a:ext>
              </a:extLst>
            </p:cNvPr>
            <p:cNvCxnSpPr/>
            <p:nvPr/>
          </p:nvCxnSpPr>
          <p:spPr>
            <a:xfrm flipH="1">
              <a:off x="336049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48" name="Straight Connector 68">
              <a:extLst>
                <a:ext uri="{FF2B5EF4-FFF2-40B4-BE49-F238E27FC236}">
                  <a16:creationId xmlns:a16="http://schemas.microsoft.com/office/drawing/2014/main" id="{161E65B7-1D6A-2F47-B6F1-33C00177D94E}"/>
                </a:ext>
              </a:extLst>
            </p:cNvPr>
            <p:cNvCxnSpPr/>
            <p:nvPr/>
          </p:nvCxnSpPr>
          <p:spPr>
            <a:xfrm flipH="1">
              <a:off x="4335353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9" name="Straight Connector 62">
              <a:extLst>
                <a:ext uri="{FF2B5EF4-FFF2-40B4-BE49-F238E27FC236}">
                  <a16:creationId xmlns:a16="http://schemas.microsoft.com/office/drawing/2014/main" id="{00D23623-3209-EE40-AFE7-694E7BB9223B}"/>
                </a:ext>
              </a:extLst>
            </p:cNvPr>
            <p:cNvCxnSpPr/>
            <p:nvPr/>
          </p:nvCxnSpPr>
          <p:spPr>
            <a:xfrm flipH="1">
              <a:off x="5267419" y="2827657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ysDash"/>
            </a:ln>
            <a:effectLst/>
          </p:spPr>
        </p:cxnSp>
        <p:cxnSp>
          <p:nvCxnSpPr>
            <p:cNvPr id="150" name="Straight Connector 65">
              <a:extLst>
                <a:ext uri="{FF2B5EF4-FFF2-40B4-BE49-F238E27FC236}">
                  <a16:creationId xmlns:a16="http://schemas.microsoft.com/office/drawing/2014/main" id="{E7643646-43AE-3240-9C8B-93E1E3DAF84B}"/>
                </a:ext>
              </a:extLst>
            </p:cNvPr>
            <p:cNvCxnSpPr/>
            <p:nvPr/>
          </p:nvCxnSpPr>
          <p:spPr>
            <a:xfrm flipH="1">
              <a:off x="623897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51" name="Straight Connector 68">
              <a:extLst>
                <a:ext uri="{FF2B5EF4-FFF2-40B4-BE49-F238E27FC236}">
                  <a16:creationId xmlns:a16="http://schemas.microsoft.com/office/drawing/2014/main" id="{C42FAFDF-BA0F-C046-A378-AFC39AC0365C}"/>
                </a:ext>
              </a:extLst>
            </p:cNvPr>
            <p:cNvCxnSpPr/>
            <p:nvPr/>
          </p:nvCxnSpPr>
          <p:spPr>
            <a:xfrm flipH="1">
              <a:off x="721053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sp>
          <p:nvSpPr>
            <p:cNvPr id="152" name="Rectangle 74">
              <a:extLst>
                <a:ext uri="{FF2B5EF4-FFF2-40B4-BE49-F238E27FC236}">
                  <a16:creationId xmlns:a16="http://schemas.microsoft.com/office/drawing/2014/main" id="{CC68E110-7685-D747-BF35-D521C589232B}"/>
                </a:ext>
              </a:extLst>
            </p:cNvPr>
            <p:cNvSpPr/>
            <p:nvPr/>
          </p:nvSpPr>
          <p:spPr>
            <a:xfrm>
              <a:off x="54751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3" name="Freeform 32">
              <a:extLst>
                <a:ext uri="{FF2B5EF4-FFF2-40B4-BE49-F238E27FC236}">
                  <a16:creationId xmlns:a16="http://schemas.microsoft.com/office/drawing/2014/main" id="{3A9B75F7-2015-E04E-84B3-3B328E35C680}"/>
                </a:ext>
              </a:extLst>
            </p:cNvPr>
            <p:cNvSpPr/>
            <p:nvPr/>
          </p:nvSpPr>
          <p:spPr>
            <a:xfrm>
              <a:off x="546217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87A1BD11-DA66-7242-867B-C837A1E6212B}"/>
                </a:ext>
              </a:extLst>
            </p:cNvPr>
            <p:cNvSpPr txBox="1"/>
            <p:nvPr/>
          </p:nvSpPr>
          <p:spPr>
            <a:xfrm>
              <a:off x="56260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155" name="Rectangle 74">
              <a:extLst>
                <a:ext uri="{FF2B5EF4-FFF2-40B4-BE49-F238E27FC236}">
                  <a16:creationId xmlns:a16="http://schemas.microsoft.com/office/drawing/2014/main" id="{BEA79301-D3B2-6E4B-A31B-8687F73B5BDF}"/>
                </a:ext>
              </a:extLst>
            </p:cNvPr>
            <p:cNvSpPr/>
            <p:nvPr/>
          </p:nvSpPr>
          <p:spPr>
            <a:xfrm>
              <a:off x="6463297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6" name="Freeform 32">
              <a:extLst>
                <a:ext uri="{FF2B5EF4-FFF2-40B4-BE49-F238E27FC236}">
                  <a16:creationId xmlns:a16="http://schemas.microsoft.com/office/drawing/2014/main" id="{D80F61C5-F56D-934F-8783-D1BA8A084D6F}"/>
                </a:ext>
              </a:extLst>
            </p:cNvPr>
            <p:cNvSpPr/>
            <p:nvPr/>
          </p:nvSpPr>
          <p:spPr>
            <a:xfrm>
              <a:off x="645032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A53124F6-EADD-9349-B640-684BDD7F2B6B}"/>
                </a:ext>
              </a:extLst>
            </p:cNvPr>
            <p:cNvSpPr txBox="1"/>
            <p:nvPr/>
          </p:nvSpPr>
          <p:spPr>
            <a:xfrm>
              <a:off x="661418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158" name="Rectangle 74">
              <a:extLst>
                <a:ext uri="{FF2B5EF4-FFF2-40B4-BE49-F238E27FC236}">
                  <a16:creationId xmlns:a16="http://schemas.microsoft.com/office/drawing/2014/main" id="{3A9543B3-49BD-6F47-83BC-39BA4EE2B049}"/>
                </a:ext>
              </a:extLst>
            </p:cNvPr>
            <p:cNvSpPr/>
            <p:nvPr/>
          </p:nvSpPr>
          <p:spPr>
            <a:xfrm>
              <a:off x="74514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9" name="Freeform 32">
              <a:extLst>
                <a:ext uri="{FF2B5EF4-FFF2-40B4-BE49-F238E27FC236}">
                  <a16:creationId xmlns:a16="http://schemas.microsoft.com/office/drawing/2014/main" id="{62A3A012-4702-9B47-A963-35FB82996CDE}"/>
                </a:ext>
              </a:extLst>
            </p:cNvPr>
            <p:cNvSpPr/>
            <p:nvPr/>
          </p:nvSpPr>
          <p:spPr>
            <a:xfrm>
              <a:off x="743847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CB6E0109-FA11-7E4E-89C0-FA91771288F5}"/>
                </a:ext>
              </a:extLst>
            </p:cNvPr>
            <p:cNvSpPr txBox="1"/>
            <p:nvPr/>
          </p:nvSpPr>
          <p:spPr>
            <a:xfrm>
              <a:off x="76023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EE02CFB3-F95A-E94F-A8A4-5F8DD590C953}"/>
                </a:ext>
              </a:extLst>
            </p:cNvPr>
            <p:cNvSpPr txBox="1"/>
            <p:nvPr/>
          </p:nvSpPr>
          <p:spPr>
            <a:xfrm>
              <a:off x="450888" y="3097328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C99D2401-C443-2749-853A-D688A46063EA}"/>
                </a:ext>
              </a:extLst>
            </p:cNvPr>
            <p:cNvSpPr txBox="1"/>
            <p:nvPr/>
          </p:nvSpPr>
          <p:spPr>
            <a:xfrm>
              <a:off x="1005330" y="3097328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C9C34146-B67B-6841-9A11-61EC63735528}"/>
                </a:ext>
              </a:extLst>
            </p:cNvPr>
            <p:cNvSpPr txBox="1"/>
            <p:nvPr/>
          </p:nvSpPr>
          <p:spPr>
            <a:xfrm>
              <a:off x="731637" y="2589851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164" name="Straight Arrow Connector 78">
              <a:extLst>
                <a:ext uri="{FF2B5EF4-FFF2-40B4-BE49-F238E27FC236}">
                  <a16:creationId xmlns:a16="http://schemas.microsoft.com/office/drawing/2014/main" id="{214DDE3D-63AC-D04D-8629-CE2C4D5EEF04}"/>
                </a:ext>
              </a:extLst>
            </p:cNvPr>
            <p:cNvCxnSpPr/>
            <p:nvPr/>
          </p:nvCxnSpPr>
          <p:spPr>
            <a:xfrm>
              <a:off x="421033" y="4057446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165" name="그룹 91">
              <a:extLst>
                <a:ext uri="{FF2B5EF4-FFF2-40B4-BE49-F238E27FC236}">
                  <a16:creationId xmlns:a16="http://schemas.microsoft.com/office/drawing/2014/main" id="{246EF645-37CE-B541-AFF7-CE2F8EA85C33}"/>
                </a:ext>
              </a:extLst>
            </p:cNvPr>
            <p:cNvGrpSpPr/>
            <p:nvPr/>
          </p:nvGrpSpPr>
          <p:grpSpPr>
            <a:xfrm>
              <a:off x="8184183" y="4064120"/>
              <a:ext cx="798201" cy="374070"/>
              <a:chOff x="4245096" y="1892159"/>
              <a:chExt cx="616396" cy="277818"/>
            </a:xfrm>
          </p:grpSpPr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7CB3D612-4540-8744-A3F7-4AFF994E76D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05328B7C-C645-4C4A-8E47-62CD1164BB6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73" name="직선 화살표 연결선 451">
              <a:extLst>
                <a:ext uri="{FF2B5EF4-FFF2-40B4-BE49-F238E27FC236}">
                  <a16:creationId xmlns:a16="http://schemas.microsoft.com/office/drawing/2014/main" id="{02F8604D-433A-3640-AB8C-39C94F5A525E}"/>
                </a:ext>
              </a:extLst>
            </p:cNvPr>
            <p:cNvCxnSpPr>
              <a:cxnSpLocks/>
              <a:stCxn id="125" idx="0"/>
              <a:endCxn id="163" idx="2"/>
            </p:cNvCxnSpPr>
            <p:nvPr/>
          </p:nvCxnSpPr>
          <p:spPr>
            <a:xfrm flipV="1">
              <a:off x="970381" y="2811129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174" name="그룹 103">
              <a:extLst>
                <a:ext uri="{FF2B5EF4-FFF2-40B4-BE49-F238E27FC236}">
                  <a16:creationId xmlns:a16="http://schemas.microsoft.com/office/drawing/2014/main" id="{A6226201-D352-2448-B58D-2E1A475362D8}"/>
                </a:ext>
              </a:extLst>
            </p:cNvPr>
            <p:cNvGrpSpPr/>
            <p:nvPr/>
          </p:nvGrpSpPr>
          <p:grpSpPr>
            <a:xfrm>
              <a:off x="1075309" y="2497420"/>
              <a:ext cx="798201" cy="286665"/>
              <a:chOff x="4245096" y="1929253"/>
              <a:chExt cx="616396" cy="212903"/>
            </a:xfrm>
          </p:grpSpPr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5E4C63EC-E930-D746-8C2C-4EDE13F6CB82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34B29D75-14CF-7F4F-B9E6-B044FD48754B}"/>
                  </a:ext>
                </a:extLst>
              </p:cNvPr>
              <p:cNvSpPr txBox="1"/>
              <p:nvPr/>
            </p:nvSpPr>
            <p:spPr>
              <a:xfrm>
                <a:off x="4492525" y="2005006"/>
                <a:ext cx="368967" cy="137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7" name="그룹 106">
              <a:extLst>
                <a:ext uri="{FF2B5EF4-FFF2-40B4-BE49-F238E27FC236}">
                  <a16:creationId xmlns:a16="http://schemas.microsoft.com/office/drawing/2014/main" id="{20F55A7B-EC37-FA42-BE00-A092EF4CCB38}"/>
                </a:ext>
              </a:extLst>
            </p:cNvPr>
            <p:cNvGrpSpPr/>
            <p:nvPr/>
          </p:nvGrpSpPr>
          <p:grpSpPr>
            <a:xfrm>
              <a:off x="2024330" y="2497420"/>
              <a:ext cx="798201" cy="286665"/>
              <a:chOff x="4245096" y="1929253"/>
              <a:chExt cx="616396" cy="212903"/>
            </a:xfrm>
          </p:grpSpPr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0BFC049C-70B8-A248-91DD-98D87E22B239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31544848-73E7-3048-843A-F34E6CA87CB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0" name="그룹 109">
              <a:extLst>
                <a:ext uri="{FF2B5EF4-FFF2-40B4-BE49-F238E27FC236}">
                  <a16:creationId xmlns:a16="http://schemas.microsoft.com/office/drawing/2014/main" id="{ABF21898-CAA3-274C-B70B-9772A2AB22B8}"/>
                </a:ext>
              </a:extLst>
            </p:cNvPr>
            <p:cNvGrpSpPr/>
            <p:nvPr/>
          </p:nvGrpSpPr>
          <p:grpSpPr>
            <a:xfrm>
              <a:off x="3010288" y="2447472"/>
              <a:ext cx="798201" cy="374070"/>
              <a:chOff x="4245096" y="1892159"/>
              <a:chExt cx="616396" cy="277818"/>
            </a:xfrm>
          </p:grpSpPr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37E8DF0D-73D3-CF4B-8395-F1293DD91FE7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51E3F0DE-DE78-8A4A-B2F4-898B0EE15AB2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3" name="그룹 112">
              <a:extLst>
                <a:ext uri="{FF2B5EF4-FFF2-40B4-BE49-F238E27FC236}">
                  <a16:creationId xmlns:a16="http://schemas.microsoft.com/office/drawing/2014/main" id="{414DADB6-B991-184E-B554-912470428E83}"/>
                </a:ext>
              </a:extLst>
            </p:cNvPr>
            <p:cNvGrpSpPr/>
            <p:nvPr/>
          </p:nvGrpSpPr>
          <p:grpSpPr>
            <a:xfrm>
              <a:off x="3989108" y="2497420"/>
              <a:ext cx="798201" cy="286665"/>
              <a:chOff x="4245096" y="1929253"/>
              <a:chExt cx="616396" cy="212903"/>
            </a:xfrm>
          </p:grpSpPr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A450AB1C-9E4A-6342-8EAB-D3AFE8F8505A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22784A24-5F21-1B4C-BD7D-A2CC88A6653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6" name="그룹 115">
              <a:extLst>
                <a:ext uri="{FF2B5EF4-FFF2-40B4-BE49-F238E27FC236}">
                  <a16:creationId xmlns:a16="http://schemas.microsoft.com/office/drawing/2014/main" id="{4DD64A0A-27B5-7546-812B-03A73D92DB78}"/>
                </a:ext>
              </a:extLst>
            </p:cNvPr>
            <p:cNvGrpSpPr/>
            <p:nvPr/>
          </p:nvGrpSpPr>
          <p:grpSpPr>
            <a:xfrm>
              <a:off x="4927501" y="2497420"/>
              <a:ext cx="798201" cy="286665"/>
              <a:chOff x="4245096" y="1929253"/>
              <a:chExt cx="616396" cy="212903"/>
            </a:xfrm>
          </p:grpSpPr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39093D4B-B017-FE4F-951E-6A8AE6AA902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8C9177F2-0679-DC4D-917E-9F2B903D0C1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9" name="그룹 118">
              <a:extLst>
                <a:ext uri="{FF2B5EF4-FFF2-40B4-BE49-F238E27FC236}">
                  <a16:creationId xmlns:a16="http://schemas.microsoft.com/office/drawing/2014/main" id="{9CE1A33B-FF43-F248-AE5E-194DA60033D0}"/>
                </a:ext>
              </a:extLst>
            </p:cNvPr>
            <p:cNvGrpSpPr/>
            <p:nvPr/>
          </p:nvGrpSpPr>
          <p:grpSpPr>
            <a:xfrm>
              <a:off x="5886336" y="2497420"/>
              <a:ext cx="798201" cy="286665"/>
              <a:chOff x="4245096" y="1929253"/>
              <a:chExt cx="616396" cy="212903"/>
            </a:xfrm>
          </p:grpSpPr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FE43F880-9E5A-DD41-9397-674592597A80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18D1F77D-346A-E940-A6AC-B850FC25D375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92" name="그룹 121">
              <a:extLst>
                <a:ext uri="{FF2B5EF4-FFF2-40B4-BE49-F238E27FC236}">
                  <a16:creationId xmlns:a16="http://schemas.microsoft.com/office/drawing/2014/main" id="{EE2D152F-BA10-724E-90A2-340DEAD84AF5}"/>
                </a:ext>
              </a:extLst>
            </p:cNvPr>
            <p:cNvGrpSpPr/>
            <p:nvPr/>
          </p:nvGrpSpPr>
          <p:grpSpPr>
            <a:xfrm>
              <a:off x="6849742" y="2447472"/>
              <a:ext cx="798201" cy="374070"/>
              <a:chOff x="4245096" y="1892159"/>
              <a:chExt cx="616396" cy="277818"/>
            </a:xfrm>
          </p:grpSpPr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0D5DCC45-956A-EA4E-934B-9B0EF286503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5D8ED21F-DCFF-6549-9CE0-6BE528D65EC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07" name="직선 연결선 22">
              <a:extLst>
                <a:ext uri="{FF2B5EF4-FFF2-40B4-BE49-F238E27FC236}">
                  <a16:creationId xmlns:a16="http://schemas.microsoft.com/office/drawing/2014/main" id="{DB5C3917-8116-C14A-934E-60E94875EAC9}"/>
                </a:ext>
              </a:extLst>
            </p:cNvPr>
            <p:cNvCxnSpPr/>
            <p:nvPr/>
          </p:nvCxnSpPr>
          <p:spPr>
            <a:xfrm>
              <a:off x="4830431" y="6438300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208" name="Rectangle 60">
              <a:extLst>
                <a:ext uri="{FF2B5EF4-FFF2-40B4-BE49-F238E27FC236}">
                  <a16:creationId xmlns:a16="http://schemas.microsoft.com/office/drawing/2014/main" id="{7567CE9F-6F47-8A4C-9F66-2D07C577DBC3}"/>
                </a:ext>
              </a:extLst>
            </p:cNvPr>
            <p:cNvSpPr/>
            <p:nvPr/>
          </p:nvSpPr>
          <p:spPr>
            <a:xfrm rot="16200000">
              <a:off x="-315881" y="5428107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09" name="Rectangle 74">
              <a:extLst>
                <a:ext uri="{FF2B5EF4-FFF2-40B4-BE49-F238E27FC236}">
                  <a16:creationId xmlns:a16="http://schemas.microsoft.com/office/drawing/2014/main" id="{4355911E-9523-364E-A0F8-85BAFAE34B85}"/>
                </a:ext>
              </a:extLst>
            </p:cNvPr>
            <p:cNvSpPr/>
            <p:nvPr/>
          </p:nvSpPr>
          <p:spPr>
            <a:xfrm>
              <a:off x="636957" y="5380407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10" name="Freeform 32">
              <a:extLst>
                <a:ext uri="{FF2B5EF4-FFF2-40B4-BE49-F238E27FC236}">
                  <a16:creationId xmlns:a16="http://schemas.microsoft.com/office/drawing/2014/main" id="{BB2832AA-F9E1-B64B-BE92-CF21C0D71853}"/>
                </a:ext>
              </a:extLst>
            </p:cNvPr>
            <p:cNvSpPr/>
            <p:nvPr/>
          </p:nvSpPr>
          <p:spPr>
            <a:xfrm>
              <a:off x="62398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D8F8EAE2-021C-9948-A155-2A04BF3575F9}"/>
                </a:ext>
              </a:extLst>
            </p:cNvPr>
            <p:cNvSpPr txBox="1"/>
            <p:nvPr/>
          </p:nvSpPr>
          <p:spPr>
            <a:xfrm>
              <a:off x="78784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224" name="Rectangle 74">
              <a:extLst>
                <a:ext uri="{FF2B5EF4-FFF2-40B4-BE49-F238E27FC236}">
                  <a16:creationId xmlns:a16="http://schemas.microsoft.com/office/drawing/2014/main" id="{7A8DBD43-387F-9643-9030-BDA9F87C4C5C}"/>
                </a:ext>
              </a:extLst>
            </p:cNvPr>
            <p:cNvSpPr/>
            <p:nvPr/>
          </p:nvSpPr>
          <p:spPr>
            <a:xfrm>
              <a:off x="1625109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5" name="Freeform 32">
              <a:extLst>
                <a:ext uri="{FF2B5EF4-FFF2-40B4-BE49-F238E27FC236}">
                  <a16:creationId xmlns:a16="http://schemas.microsoft.com/office/drawing/2014/main" id="{AC504DA6-E8F1-6648-B2DB-B136DFBBCAF6}"/>
                </a:ext>
              </a:extLst>
            </p:cNvPr>
            <p:cNvSpPr/>
            <p:nvPr/>
          </p:nvSpPr>
          <p:spPr>
            <a:xfrm>
              <a:off x="1612139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6F76E6F9-45F9-2845-9730-FCC78BA4A718}"/>
                </a:ext>
              </a:extLst>
            </p:cNvPr>
            <p:cNvSpPr txBox="1"/>
            <p:nvPr/>
          </p:nvSpPr>
          <p:spPr>
            <a:xfrm>
              <a:off x="17759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227" name="Rectangle 74">
              <a:extLst>
                <a:ext uri="{FF2B5EF4-FFF2-40B4-BE49-F238E27FC236}">
                  <a16:creationId xmlns:a16="http://schemas.microsoft.com/office/drawing/2014/main" id="{E314E346-7749-9E48-8C7D-03D2C790EC2D}"/>
                </a:ext>
              </a:extLst>
            </p:cNvPr>
            <p:cNvSpPr/>
            <p:nvPr/>
          </p:nvSpPr>
          <p:spPr>
            <a:xfrm>
              <a:off x="2613258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8" name="Freeform 32">
              <a:extLst>
                <a:ext uri="{FF2B5EF4-FFF2-40B4-BE49-F238E27FC236}">
                  <a16:creationId xmlns:a16="http://schemas.microsoft.com/office/drawing/2014/main" id="{ED11964F-03F6-364D-B01B-F9C9F25D746A}"/>
                </a:ext>
              </a:extLst>
            </p:cNvPr>
            <p:cNvSpPr/>
            <p:nvPr/>
          </p:nvSpPr>
          <p:spPr>
            <a:xfrm>
              <a:off x="2600288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67169AF7-CF38-8149-8CFC-B39AF47234DF}"/>
                </a:ext>
              </a:extLst>
            </p:cNvPr>
            <p:cNvSpPr txBox="1"/>
            <p:nvPr/>
          </p:nvSpPr>
          <p:spPr>
            <a:xfrm>
              <a:off x="276414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230" name="Rectangle 74">
              <a:extLst>
                <a:ext uri="{FF2B5EF4-FFF2-40B4-BE49-F238E27FC236}">
                  <a16:creationId xmlns:a16="http://schemas.microsoft.com/office/drawing/2014/main" id="{6C6D7873-6FBA-1943-AC29-02258EFACA58}"/>
                </a:ext>
              </a:extLst>
            </p:cNvPr>
            <p:cNvSpPr/>
            <p:nvPr/>
          </p:nvSpPr>
          <p:spPr>
            <a:xfrm>
              <a:off x="3601409" y="5398818"/>
              <a:ext cx="666848" cy="246221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1" name="Freeform 32">
              <a:extLst>
                <a:ext uri="{FF2B5EF4-FFF2-40B4-BE49-F238E27FC236}">
                  <a16:creationId xmlns:a16="http://schemas.microsoft.com/office/drawing/2014/main" id="{ECF7F05C-101F-3C44-8D54-255205293088}"/>
                </a:ext>
              </a:extLst>
            </p:cNvPr>
            <p:cNvSpPr/>
            <p:nvPr/>
          </p:nvSpPr>
          <p:spPr>
            <a:xfrm>
              <a:off x="358843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5A2CB7A5-90BA-3641-82D5-907964857E85}"/>
                </a:ext>
              </a:extLst>
            </p:cNvPr>
            <p:cNvSpPr txBox="1"/>
            <p:nvPr/>
          </p:nvSpPr>
          <p:spPr>
            <a:xfrm>
              <a:off x="37522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233" name="Rectangle 74">
              <a:extLst>
                <a:ext uri="{FF2B5EF4-FFF2-40B4-BE49-F238E27FC236}">
                  <a16:creationId xmlns:a16="http://schemas.microsoft.com/office/drawing/2014/main" id="{DAC85F86-92FB-B94F-BB84-BA0137FD403C}"/>
                </a:ext>
              </a:extLst>
            </p:cNvPr>
            <p:cNvSpPr/>
            <p:nvPr/>
          </p:nvSpPr>
          <p:spPr>
            <a:xfrm>
              <a:off x="4473839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4" name="Freeform 32">
              <a:extLst>
                <a:ext uri="{FF2B5EF4-FFF2-40B4-BE49-F238E27FC236}">
                  <a16:creationId xmlns:a16="http://schemas.microsoft.com/office/drawing/2014/main" id="{88F74E6D-9CEB-6742-A5BE-C02061EE489D}"/>
                </a:ext>
              </a:extLst>
            </p:cNvPr>
            <p:cNvSpPr/>
            <p:nvPr/>
          </p:nvSpPr>
          <p:spPr>
            <a:xfrm>
              <a:off x="447402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F64C67D0-8279-7844-B25A-4D3EDE4467DB}"/>
                </a:ext>
              </a:extLst>
            </p:cNvPr>
            <p:cNvSpPr txBox="1"/>
            <p:nvPr/>
          </p:nvSpPr>
          <p:spPr>
            <a:xfrm>
              <a:off x="4637878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236" name="Straight Arrow Connector 59">
              <a:extLst>
                <a:ext uri="{FF2B5EF4-FFF2-40B4-BE49-F238E27FC236}">
                  <a16:creationId xmlns:a16="http://schemas.microsoft.com/office/drawing/2014/main" id="{4317013B-FE42-EB48-A1B5-318690281B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4453477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237" name="Straight Connector 62">
              <a:extLst>
                <a:ext uri="{FF2B5EF4-FFF2-40B4-BE49-F238E27FC236}">
                  <a16:creationId xmlns:a16="http://schemas.microsoft.com/office/drawing/2014/main" id="{50F366E8-2020-C942-AF79-BAD05AFC92EC}"/>
                </a:ext>
              </a:extLst>
            </p:cNvPr>
            <p:cNvCxnSpPr/>
            <p:nvPr/>
          </p:nvCxnSpPr>
          <p:spPr>
            <a:xfrm flipH="1">
              <a:off x="1417380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238" name="Straight Connector 65">
              <a:extLst>
                <a:ext uri="{FF2B5EF4-FFF2-40B4-BE49-F238E27FC236}">
                  <a16:creationId xmlns:a16="http://schemas.microsoft.com/office/drawing/2014/main" id="{94C94FC5-08EC-EC46-8D3D-039F38B8FC95}"/>
                </a:ext>
              </a:extLst>
            </p:cNvPr>
            <p:cNvCxnSpPr/>
            <p:nvPr/>
          </p:nvCxnSpPr>
          <p:spPr>
            <a:xfrm flipH="1">
              <a:off x="2388940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39" name="Straight Connector 68">
              <a:extLst>
                <a:ext uri="{FF2B5EF4-FFF2-40B4-BE49-F238E27FC236}">
                  <a16:creationId xmlns:a16="http://schemas.microsoft.com/office/drawing/2014/main" id="{AFECAD01-11D4-E945-8C9E-E6A9A493F1EB}"/>
                </a:ext>
              </a:extLst>
            </p:cNvPr>
            <p:cNvCxnSpPr/>
            <p:nvPr/>
          </p:nvCxnSpPr>
          <p:spPr>
            <a:xfrm flipH="1">
              <a:off x="336049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240" name="Straight Connector 68">
              <a:extLst>
                <a:ext uri="{FF2B5EF4-FFF2-40B4-BE49-F238E27FC236}">
                  <a16:creationId xmlns:a16="http://schemas.microsoft.com/office/drawing/2014/main" id="{318DFF6D-98A9-204F-8001-E30FBEA53453}"/>
                </a:ext>
              </a:extLst>
            </p:cNvPr>
            <p:cNvCxnSpPr/>
            <p:nvPr/>
          </p:nvCxnSpPr>
          <p:spPr>
            <a:xfrm flipH="1">
              <a:off x="4335353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241" name="Straight Connector 62">
              <a:extLst>
                <a:ext uri="{FF2B5EF4-FFF2-40B4-BE49-F238E27FC236}">
                  <a16:creationId xmlns:a16="http://schemas.microsoft.com/office/drawing/2014/main" id="{98002E0A-674D-204F-BCF9-4449D639D9FF}"/>
                </a:ext>
              </a:extLst>
            </p:cNvPr>
            <p:cNvCxnSpPr/>
            <p:nvPr/>
          </p:nvCxnSpPr>
          <p:spPr>
            <a:xfrm flipH="1">
              <a:off x="5267419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242" name="Straight Connector 65">
              <a:extLst>
                <a:ext uri="{FF2B5EF4-FFF2-40B4-BE49-F238E27FC236}">
                  <a16:creationId xmlns:a16="http://schemas.microsoft.com/office/drawing/2014/main" id="{966071E1-2304-234F-8736-8DAD6B94AAFB}"/>
                </a:ext>
              </a:extLst>
            </p:cNvPr>
            <p:cNvCxnSpPr/>
            <p:nvPr/>
          </p:nvCxnSpPr>
          <p:spPr>
            <a:xfrm flipH="1">
              <a:off x="623897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43" name="Straight Connector 68">
              <a:extLst>
                <a:ext uri="{FF2B5EF4-FFF2-40B4-BE49-F238E27FC236}">
                  <a16:creationId xmlns:a16="http://schemas.microsoft.com/office/drawing/2014/main" id="{A9E0D499-40A3-7D4B-AED4-84AF4B05AF6B}"/>
                </a:ext>
              </a:extLst>
            </p:cNvPr>
            <p:cNvCxnSpPr/>
            <p:nvPr/>
          </p:nvCxnSpPr>
          <p:spPr>
            <a:xfrm flipH="1">
              <a:off x="721053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sp>
          <p:nvSpPr>
            <p:cNvPr id="244" name="Rectangle 74">
              <a:extLst>
                <a:ext uri="{FF2B5EF4-FFF2-40B4-BE49-F238E27FC236}">
                  <a16:creationId xmlns:a16="http://schemas.microsoft.com/office/drawing/2014/main" id="{C4888C73-FFC7-384A-981F-69BFEEBE4563}"/>
                </a:ext>
              </a:extLst>
            </p:cNvPr>
            <p:cNvSpPr/>
            <p:nvPr/>
          </p:nvSpPr>
          <p:spPr>
            <a:xfrm>
              <a:off x="54751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5" name="Freeform 32">
              <a:extLst>
                <a:ext uri="{FF2B5EF4-FFF2-40B4-BE49-F238E27FC236}">
                  <a16:creationId xmlns:a16="http://schemas.microsoft.com/office/drawing/2014/main" id="{3874CCD9-F0A4-A344-A235-9CA1EE92858D}"/>
                </a:ext>
              </a:extLst>
            </p:cNvPr>
            <p:cNvSpPr/>
            <p:nvPr/>
          </p:nvSpPr>
          <p:spPr>
            <a:xfrm>
              <a:off x="546217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6" name="TextBox 245">
              <a:extLst>
                <a:ext uri="{FF2B5EF4-FFF2-40B4-BE49-F238E27FC236}">
                  <a16:creationId xmlns:a16="http://schemas.microsoft.com/office/drawing/2014/main" id="{97661FDB-7DB8-2D43-A359-3BCAC7094382}"/>
                </a:ext>
              </a:extLst>
            </p:cNvPr>
            <p:cNvSpPr txBox="1"/>
            <p:nvPr/>
          </p:nvSpPr>
          <p:spPr>
            <a:xfrm>
              <a:off x="56260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247" name="Rectangle 74">
              <a:extLst>
                <a:ext uri="{FF2B5EF4-FFF2-40B4-BE49-F238E27FC236}">
                  <a16:creationId xmlns:a16="http://schemas.microsoft.com/office/drawing/2014/main" id="{A7126866-7C51-F44A-BBD0-F99877DC92CB}"/>
                </a:ext>
              </a:extLst>
            </p:cNvPr>
            <p:cNvSpPr/>
            <p:nvPr/>
          </p:nvSpPr>
          <p:spPr>
            <a:xfrm>
              <a:off x="6463297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8" name="Freeform 32">
              <a:extLst>
                <a:ext uri="{FF2B5EF4-FFF2-40B4-BE49-F238E27FC236}">
                  <a16:creationId xmlns:a16="http://schemas.microsoft.com/office/drawing/2014/main" id="{00D2BD86-5004-7F40-AA04-4A338B497761}"/>
                </a:ext>
              </a:extLst>
            </p:cNvPr>
            <p:cNvSpPr/>
            <p:nvPr/>
          </p:nvSpPr>
          <p:spPr>
            <a:xfrm>
              <a:off x="645032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A0B86B30-4402-9444-A299-39F4525F0FDB}"/>
                </a:ext>
              </a:extLst>
            </p:cNvPr>
            <p:cNvSpPr txBox="1"/>
            <p:nvPr/>
          </p:nvSpPr>
          <p:spPr>
            <a:xfrm>
              <a:off x="661418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250" name="Rectangle 74">
              <a:extLst>
                <a:ext uri="{FF2B5EF4-FFF2-40B4-BE49-F238E27FC236}">
                  <a16:creationId xmlns:a16="http://schemas.microsoft.com/office/drawing/2014/main" id="{7A89C7EF-FCCE-004F-B01D-124CA2F7368B}"/>
                </a:ext>
              </a:extLst>
            </p:cNvPr>
            <p:cNvSpPr/>
            <p:nvPr/>
          </p:nvSpPr>
          <p:spPr>
            <a:xfrm>
              <a:off x="74514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51" name="Freeform 32">
              <a:extLst>
                <a:ext uri="{FF2B5EF4-FFF2-40B4-BE49-F238E27FC236}">
                  <a16:creationId xmlns:a16="http://schemas.microsoft.com/office/drawing/2014/main" id="{A562C60B-7E2F-314E-B7BE-ADD3A08075B3}"/>
                </a:ext>
              </a:extLst>
            </p:cNvPr>
            <p:cNvSpPr/>
            <p:nvPr/>
          </p:nvSpPr>
          <p:spPr>
            <a:xfrm>
              <a:off x="743847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5A56961E-6F75-964B-9E58-FAD8BFD9DAC2}"/>
                </a:ext>
              </a:extLst>
            </p:cNvPr>
            <p:cNvSpPr txBox="1"/>
            <p:nvPr/>
          </p:nvSpPr>
          <p:spPr>
            <a:xfrm>
              <a:off x="76023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F213F25A-DFD9-7A4A-8675-D3FD9158D67C}"/>
                </a:ext>
              </a:extLst>
            </p:cNvPr>
            <p:cNvSpPr txBox="1"/>
            <p:nvPr/>
          </p:nvSpPr>
          <p:spPr>
            <a:xfrm>
              <a:off x="450888" y="5112405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491805D0-78F7-6F4E-B5A4-C701BDF250DD}"/>
                </a:ext>
              </a:extLst>
            </p:cNvPr>
            <p:cNvSpPr txBox="1"/>
            <p:nvPr/>
          </p:nvSpPr>
          <p:spPr>
            <a:xfrm>
              <a:off x="1005330" y="5112405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65507119-9F1E-D541-99E4-B91BE6049860}"/>
                </a:ext>
              </a:extLst>
            </p:cNvPr>
            <p:cNvSpPr txBox="1"/>
            <p:nvPr/>
          </p:nvSpPr>
          <p:spPr>
            <a:xfrm>
              <a:off x="731637" y="4604928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256" name="Straight Arrow Connector 78">
              <a:extLst>
                <a:ext uri="{FF2B5EF4-FFF2-40B4-BE49-F238E27FC236}">
                  <a16:creationId xmlns:a16="http://schemas.microsoft.com/office/drawing/2014/main" id="{F7335D8D-7588-924D-9C81-7537A03074AC}"/>
                </a:ext>
              </a:extLst>
            </p:cNvPr>
            <p:cNvCxnSpPr/>
            <p:nvPr/>
          </p:nvCxnSpPr>
          <p:spPr>
            <a:xfrm>
              <a:off x="421033" y="6072523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257" name="그룹 91">
              <a:extLst>
                <a:ext uri="{FF2B5EF4-FFF2-40B4-BE49-F238E27FC236}">
                  <a16:creationId xmlns:a16="http://schemas.microsoft.com/office/drawing/2014/main" id="{F675FE3F-8C24-4C49-BAC3-C7BAA49D1E90}"/>
                </a:ext>
              </a:extLst>
            </p:cNvPr>
            <p:cNvGrpSpPr/>
            <p:nvPr/>
          </p:nvGrpSpPr>
          <p:grpSpPr>
            <a:xfrm>
              <a:off x="8184183" y="6079197"/>
              <a:ext cx="798201" cy="374070"/>
              <a:chOff x="4245096" y="1892159"/>
              <a:chExt cx="616396" cy="277818"/>
            </a:xfrm>
          </p:grpSpPr>
          <p:sp>
            <p:nvSpPr>
              <p:cNvPr id="258" name="TextBox 257">
                <a:extLst>
                  <a:ext uri="{FF2B5EF4-FFF2-40B4-BE49-F238E27FC236}">
                    <a16:creationId xmlns:a16="http://schemas.microsoft.com/office/drawing/2014/main" id="{59913989-90C0-0B4F-8EE1-DA327E561AEE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FD6CAB55-574A-4547-8766-14D288AE0847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60" name="직선 화살표 연결선 451">
              <a:extLst>
                <a:ext uri="{FF2B5EF4-FFF2-40B4-BE49-F238E27FC236}">
                  <a16:creationId xmlns:a16="http://schemas.microsoft.com/office/drawing/2014/main" id="{88A1562A-603D-FE45-A826-8532D8C5FD41}"/>
                </a:ext>
              </a:extLst>
            </p:cNvPr>
            <p:cNvCxnSpPr>
              <a:cxnSpLocks/>
              <a:stCxn id="209" idx="0"/>
              <a:endCxn id="255" idx="2"/>
            </p:cNvCxnSpPr>
            <p:nvPr/>
          </p:nvCxnSpPr>
          <p:spPr>
            <a:xfrm flipV="1">
              <a:off x="970381" y="4826206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263" name="그룹 103">
              <a:extLst>
                <a:ext uri="{FF2B5EF4-FFF2-40B4-BE49-F238E27FC236}">
                  <a16:creationId xmlns:a16="http://schemas.microsoft.com/office/drawing/2014/main" id="{A86E8138-303B-CE49-A90E-9A14877A3D26}"/>
                </a:ext>
              </a:extLst>
            </p:cNvPr>
            <p:cNvGrpSpPr/>
            <p:nvPr/>
          </p:nvGrpSpPr>
          <p:grpSpPr>
            <a:xfrm>
              <a:off x="1075309" y="4462549"/>
              <a:ext cx="798201" cy="374070"/>
              <a:chOff x="4245096" y="1892159"/>
              <a:chExt cx="616396" cy="277818"/>
            </a:xfrm>
          </p:grpSpPr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709E756F-DA83-694B-95FD-DDF72422F001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49796610-6F57-5447-B02D-3E4E45F1DC74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6" name="그룹 106">
              <a:extLst>
                <a:ext uri="{FF2B5EF4-FFF2-40B4-BE49-F238E27FC236}">
                  <a16:creationId xmlns:a16="http://schemas.microsoft.com/office/drawing/2014/main" id="{9E1079B3-30F4-7143-A825-AF4AB5C31329}"/>
                </a:ext>
              </a:extLst>
            </p:cNvPr>
            <p:cNvGrpSpPr/>
            <p:nvPr/>
          </p:nvGrpSpPr>
          <p:grpSpPr>
            <a:xfrm>
              <a:off x="2024330" y="4512497"/>
              <a:ext cx="798201" cy="286665"/>
              <a:chOff x="4245096" y="1929253"/>
              <a:chExt cx="616396" cy="212903"/>
            </a:xfrm>
          </p:grpSpPr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654C17E1-A465-AB40-A9E8-81EB5FB5DBA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A32EE73C-83FC-9549-9306-D9C0F63EF549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9" name="그룹 109">
              <a:extLst>
                <a:ext uri="{FF2B5EF4-FFF2-40B4-BE49-F238E27FC236}">
                  <a16:creationId xmlns:a16="http://schemas.microsoft.com/office/drawing/2014/main" id="{4A01854A-A13E-4D40-ABBA-C31824237584}"/>
                </a:ext>
              </a:extLst>
            </p:cNvPr>
            <p:cNvGrpSpPr/>
            <p:nvPr/>
          </p:nvGrpSpPr>
          <p:grpSpPr>
            <a:xfrm>
              <a:off x="3010288" y="4462549"/>
              <a:ext cx="798201" cy="374070"/>
              <a:chOff x="4245096" y="1892159"/>
              <a:chExt cx="616396" cy="277818"/>
            </a:xfrm>
          </p:grpSpPr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61DF7BE7-CFD6-C245-9A69-53853FBE9D77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1" name="TextBox 270">
                <a:extLst>
                  <a:ext uri="{FF2B5EF4-FFF2-40B4-BE49-F238E27FC236}">
                    <a16:creationId xmlns:a16="http://schemas.microsoft.com/office/drawing/2014/main" id="{F40DD686-74E9-514C-86F8-439611C9BAC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2" name="그룹 112">
              <a:extLst>
                <a:ext uri="{FF2B5EF4-FFF2-40B4-BE49-F238E27FC236}">
                  <a16:creationId xmlns:a16="http://schemas.microsoft.com/office/drawing/2014/main" id="{4662CD16-3BEF-4641-8B15-83353CC82FDD}"/>
                </a:ext>
              </a:extLst>
            </p:cNvPr>
            <p:cNvGrpSpPr/>
            <p:nvPr/>
          </p:nvGrpSpPr>
          <p:grpSpPr>
            <a:xfrm>
              <a:off x="3989108" y="4512497"/>
              <a:ext cx="798201" cy="286665"/>
              <a:chOff x="4245096" y="1929253"/>
              <a:chExt cx="616396" cy="212903"/>
            </a:xfrm>
          </p:grpSpPr>
          <p:sp>
            <p:nvSpPr>
              <p:cNvPr id="273" name="TextBox 272">
                <a:extLst>
                  <a:ext uri="{FF2B5EF4-FFF2-40B4-BE49-F238E27FC236}">
                    <a16:creationId xmlns:a16="http://schemas.microsoft.com/office/drawing/2014/main" id="{B907917C-9AB6-0C49-A151-D7D952CBEEB2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C4DF7DB3-BE61-294A-919B-24911184E3E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5" name="그룹 115">
              <a:extLst>
                <a:ext uri="{FF2B5EF4-FFF2-40B4-BE49-F238E27FC236}">
                  <a16:creationId xmlns:a16="http://schemas.microsoft.com/office/drawing/2014/main" id="{2526B0FC-5BD2-0D4E-9959-1AB520ABB4CE}"/>
                </a:ext>
              </a:extLst>
            </p:cNvPr>
            <p:cNvGrpSpPr/>
            <p:nvPr/>
          </p:nvGrpSpPr>
          <p:grpSpPr>
            <a:xfrm>
              <a:off x="4927501" y="4512497"/>
              <a:ext cx="798201" cy="286665"/>
              <a:chOff x="4245096" y="1929253"/>
              <a:chExt cx="616396" cy="212903"/>
            </a:xfrm>
          </p:grpSpPr>
          <p:sp>
            <p:nvSpPr>
              <p:cNvPr id="276" name="TextBox 275">
                <a:extLst>
                  <a:ext uri="{FF2B5EF4-FFF2-40B4-BE49-F238E27FC236}">
                    <a16:creationId xmlns:a16="http://schemas.microsoft.com/office/drawing/2014/main" id="{2071014B-E209-054C-A028-4462FE66814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7" name="TextBox 276">
                <a:extLst>
                  <a:ext uri="{FF2B5EF4-FFF2-40B4-BE49-F238E27FC236}">
                    <a16:creationId xmlns:a16="http://schemas.microsoft.com/office/drawing/2014/main" id="{ABE6533E-6935-594F-ACA7-7BD757D17088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8" name="그룹 118">
              <a:extLst>
                <a:ext uri="{FF2B5EF4-FFF2-40B4-BE49-F238E27FC236}">
                  <a16:creationId xmlns:a16="http://schemas.microsoft.com/office/drawing/2014/main" id="{3A67F868-5338-074D-9287-B588FB79517F}"/>
                </a:ext>
              </a:extLst>
            </p:cNvPr>
            <p:cNvGrpSpPr/>
            <p:nvPr/>
          </p:nvGrpSpPr>
          <p:grpSpPr>
            <a:xfrm>
              <a:off x="5886336" y="4512497"/>
              <a:ext cx="798201" cy="286665"/>
              <a:chOff x="4245096" y="1929253"/>
              <a:chExt cx="616396" cy="212903"/>
            </a:xfrm>
          </p:grpSpPr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6AD98532-F7D4-0C42-BA46-B69D3EF4136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904D2849-AD3E-D248-9B62-56231E2CE0E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81" name="그룹 121">
              <a:extLst>
                <a:ext uri="{FF2B5EF4-FFF2-40B4-BE49-F238E27FC236}">
                  <a16:creationId xmlns:a16="http://schemas.microsoft.com/office/drawing/2014/main" id="{C3714D3F-0480-2343-ACCC-AA7EA0D2828A}"/>
                </a:ext>
              </a:extLst>
            </p:cNvPr>
            <p:cNvGrpSpPr/>
            <p:nvPr/>
          </p:nvGrpSpPr>
          <p:grpSpPr>
            <a:xfrm>
              <a:off x="6849742" y="4462549"/>
              <a:ext cx="798201" cy="374070"/>
              <a:chOff x="4245096" y="1892159"/>
              <a:chExt cx="616396" cy="277818"/>
            </a:xfrm>
          </p:grpSpPr>
          <p:sp>
            <p:nvSpPr>
              <p:cNvPr id="282" name="TextBox 281">
                <a:extLst>
                  <a:ext uri="{FF2B5EF4-FFF2-40B4-BE49-F238E27FC236}">
                    <a16:creationId xmlns:a16="http://schemas.microsoft.com/office/drawing/2014/main" id="{B0FE9A6A-D5BB-1145-8881-82659F176C03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3" name="TextBox 282">
                <a:extLst>
                  <a:ext uri="{FF2B5EF4-FFF2-40B4-BE49-F238E27FC236}">
                    <a16:creationId xmlns:a16="http://schemas.microsoft.com/office/drawing/2014/main" id="{44845FB5-668F-0042-B266-F6A7800E4A3A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25B93774-17C5-4C63-A695-52CDDF05C55E}"/>
              </a:ext>
            </a:extLst>
          </p:cNvPr>
          <p:cNvGrpSpPr/>
          <p:nvPr/>
        </p:nvGrpSpPr>
        <p:grpSpPr>
          <a:xfrm>
            <a:off x="1005330" y="3376229"/>
            <a:ext cx="5044663" cy="288573"/>
            <a:chOff x="1855536" y="5365668"/>
            <a:chExt cx="5044663" cy="288573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ECA383BE-9574-429A-B33A-EF1B5E3954E7}"/>
                </a:ext>
              </a:extLst>
            </p:cNvPr>
            <p:cNvSpPr/>
            <p:nvPr/>
          </p:nvSpPr>
          <p:spPr bwMode="auto">
            <a:xfrm>
              <a:off x="185553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98038546-5949-4FE5-982A-7230FD27702F}"/>
                </a:ext>
              </a:extLst>
            </p:cNvPr>
            <p:cNvSpPr/>
            <p:nvPr/>
          </p:nvSpPr>
          <p:spPr bwMode="auto">
            <a:xfrm>
              <a:off x="2837942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EB6695A8-493F-45F8-9D4D-0DA7C8F88B2A}"/>
                </a:ext>
              </a:extLst>
            </p:cNvPr>
            <p:cNvSpPr/>
            <p:nvPr/>
          </p:nvSpPr>
          <p:spPr bwMode="auto">
            <a:xfrm>
              <a:off x="5677700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0615752F-4FBF-46B7-88D4-D1A4ED7B825D}"/>
                </a:ext>
              </a:extLst>
            </p:cNvPr>
            <p:cNvSpPr/>
            <p:nvPr/>
          </p:nvSpPr>
          <p:spPr bwMode="auto">
            <a:xfrm>
              <a:off x="6693243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172" name="Curved Connector 4">
              <a:extLst>
                <a:ext uri="{FF2B5EF4-FFF2-40B4-BE49-F238E27FC236}">
                  <a16:creationId xmlns:a16="http://schemas.microsoft.com/office/drawing/2014/main" id="{5D227E40-F72E-4FBD-835F-7D9A37611575}"/>
                </a:ext>
              </a:extLst>
            </p:cNvPr>
            <p:cNvCxnSpPr>
              <a:stCxn id="144" idx="0"/>
              <a:endCxn id="145" idx="0"/>
            </p:cNvCxnSpPr>
            <p:nvPr/>
          </p:nvCxnSpPr>
          <p:spPr bwMode="auto">
            <a:xfrm rot="5400000" flipH="1" flipV="1">
              <a:off x="2450217" y="4880815"/>
              <a:ext cx="12700" cy="982406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96" name="Curved Connector 194">
              <a:extLst>
                <a:ext uri="{FF2B5EF4-FFF2-40B4-BE49-F238E27FC236}">
                  <a16:creationId xmlns:a16="http://schemas.microsoft.com/office/drawing/2014/main" id="{39FC194B-66E1-48E1-B849-06449FF63DE3}"/>
                </a:ext>
              </a:extLst>
            </p:cNvPr>
            <p:cNvCxnSpPr>
              <a:cxnSpLocks/>
              <a:stCxn id="170" idx="0"/>
              <a:endCxn id="171" idx="0"/>
            </p:cNvCxnSpPr>
            <p:nvPr/>
          </p:nvCxnSpPr>
          <p:spPr bwMode="auto">
            <a:xfrm rot="5400000" flipH="1" flipV="1">
              <a:off x="6288949" y="4864247"/>
              <a:ext cx="12700" cy="1015543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76641646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– Takeaways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MLC NAND flash memory requires an </a:t>
            </a:r>
            <a:r>
              <a:rPr lang="en-US" dirty="0">
                <a:solidFill>
                  <a:srgbClr val="C00000"/>
                </a:solidFill>
              </a:rPr>
              <a:t>o</a:t>
            </a:r>
            <a:r>
              <a:rPr lang="en-CH" dirty="0">
                <a:solidFill>
                  <a:srgbClr val="C00000"/>
                </a:solidFill>
              </a:rPr>
              <a:t>n-chip XOR logic</a:t>
            </a:r>
          </a:p>
          <a:p>
            <a:r>
              <a:rPr lang="en-CH" dirty="0"/>
              <a:t>Bit-encoding affects the read latency! </a:t>
            </a:r>
          </a:p>
          <a:p>
            <a:pPr lvl="1"/>
            <a:r>
              <a:rPr lang="en-CH" dirty="0"/>
              <a:t>Compare # of sensing for </a:t>
            </a:r>
            <a:r>
              <a:rPr lang="en-US" dirty="0"/>
              <a:t>L</a:t>
            </a:r>
            <a:r>
              <a:rPr lang="en-CH" dirty="0"/>
              <a:t>SB</a:t>
            </a:r>
          </a:p>
          <a:p>
            <a:endParaRPr lang="en-CH" dirty="0">
              <a:solidFill>
                <a:srgbClr val="C00000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4E1D9B5-C4DB-B347-BA42-950636CFAB4D}"/>
              </a:ext>
            </a:extLst>
          </p:cNvPr>
          <p:cNvGrpSpPr/>
          <p:nvPr/>
        </p:nvGrpSpPr>
        <p:grpSpPr>
          <a:xfrm>
            <a:off x="104031" y="2438400"/>
            <a:ext cx="8878353" cy="4014867"/>
            <a:chOff x="104031" y="2438400"/>
            <a:chExt cx="8878353" cy="4014867"/>
          </a:xfrm>
        </p:grpSpPr>
        <p:cxnSp>
          <p:nvCxnSpPr>
            <p:cNvPr id="123" name="직선 연결선 22">
              <a:extLst>
                <a:ext uri="{FF2B5EF4-FFF2-40B4-BE49-F238E27FC236}">
                  <a16:creationId xmlns:a16="http://schemas.microsoft.com/office/drawing/2014/main" id="{6FD53AF2-D6E1-494D-B47D-76A9E20332A0}"/>
                </a:ext>
              </a:extLst>
            </p:cNvPr>
            <p:cNvCxnSpPr/>
            <p:nvPr/>
          </p:nvCxnSpPr>
          <p:spPr>
            <a:xfrm>
              <a:off x="4830431" y="4423223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124" name="Rectangle 60">
              <a:extLst>
                <a:ext uri="{FF2B5EF4-FFF2-40B4-BE49-F238E27FC236}">
                  <a16:creationId xmlns:a16="http://schemas.microsoft.com/office/drawing/2014/main" id="{D4C39F13-A3CB-6946-BC4C-2A314AFCBF4C}"/>
                </a:ext>
              </a:extLst>
            </p:cNvPr>
            <p:cNvSpPr/>
            <p:nvPr/>
          </p:nvSpPr>
          <p:spPr>
            <a:xfrm rot="16200000">
              <a:off x="-315881" y="3413030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5" name="Rectangle 74">
              <a:extLst>
                <a:ext uri="{FF2B5EF4-FFF2-40B4-BE49-F238E27FC236}">
                  <a16:creationId xmlns:a16="http://schemas.microsoft.com/office/drawing/2014/main" id="{D967EB4E-A905-DC46-B27A-A358C57FFD51}"/>
                </a:ext>
              </a:extLst>
            </p:cNvPr>
            <p:cNvSpPr/>
            <p:nvPr/>
          </p:nvSpPr>
          <p:spPr>
            <a:xfrm>
              <a:off x="636957" y="3365330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6" name="Freeform 32">
              <a:extLst>
                <a:ext uri="{FF2B5EF4-FFF2-40B4-BE49-F238E27FC236}">
                  <a16:creationId xmlns:a16="http://schemas.microsoft.com/office/drawing/2014/main" id="{3426A48A-DF98-BF45-92CB-8736CD0DEAD7}"/>
                </a:ext>
              </a:extLst>
            </p:cNvPr>
            <p:cNvSpPr/>
            <p:nvPr/>
          </p:nvSpPr>
          <p:spPr>
            <a:xfrm>
              <a:off x="62398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92EF84D2-95AC-A843-A07B-1A1758D782E6}"/>
                </a:ext>
              </a:extLst>
            </p:cNvPr>
            <p:cNvSpPr txBox="1"/>
            <p:nvPr/>
          </p:nvSpPr>
          <p:spPr>
            <a:xfrm>
              <a:off x="78784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129" name="Rectangle 74">
              <a:extLst>
                <a:ext uri="{FF2B5EF4-FFF2-40B4-BE49-F238E27FC236}">
                  <a16:creationId xmlns:a16="http://schemas.microsoft.com/office/drawing/2014/main" id="{FE412383-46C1-7749-A3AA-114C9D19016B}"/>
                </a:ext>
              </a:extLst>
            </p:cNvPr>
            <p:cNvSpPr/>
            <p:nvPr/>
          </p:nvSpPr>
          <p:spPr>
            <a:xfrm>
              <a:off x="162510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0" name="Freeform 32">
              <a:extLst>
                <a:ext uri="{FF2B5EF4-FFF2-40B4-BE49-F238E27FC236}">
                  <a16:creationId xmlns:a16="http://schemas.microsoft.com/office/drawing/2014/main" id="{4869F821-F389-0E4A-8A36-D1F4B4A29003}"/>
                </a:ext>
              </a:extLst>
            </p:cNvPr>
            <p:cNvSpPr/>
            <p:nvPr/>
          </p:nvSpPr>
          <p:spPr>
            <a:xfrm>
              <a:off x="1612139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2BB0F096-DE85-2E47-BD73-60E3B7788F48}"/>
                </a:ext>
              </a:extLst>
            </p:cNvPr>
            <p:cNvSpPr txBox="1"/>
            <p:nvPr/>
          </p:nvSpPr>
          <p:spPr>
            <a:xfrm>
              <a:off x="17759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132" name="Rectangle 74">
              <a:extLst>
                <a:ext uri="{FF2B5EF4-FFF2-40B4-BE49-F238E27FC236}">
                  <a16:creationId xmlns:a16="http://schemas.microsoft.com/office/drawing/2014/main" id="{6779E75E-CA27-B34E-BEC9-1B8497F4B5B7}"/>
                </a:ext>
              </a:extLst>
            </p:cNvPr>
            <p:cNvSpPr/>
            <p:nvPr/>
          </p:nvSpPr>
          <p:spPr>
            <a:xfrm>
              <a:off x="261325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3" name="Freeform 32">
              <a:extLst>
                <a:ext uri="{FF2B5EF4-FFF2-40B4-BE49-F238E27FC236}">
                  <a16:creationId xmlns:a16="http://schemas.microsoft.com/office/drawing/2014/main" id="{F2419E61-CE0F-0641-998D-8BED15E44E25}"/>
                </a:ext>
              </a:extLst>
            </p:cNvPr>
            <p:cNvSpPr/>
            <p:nvPr/>
          </p:nvSpPr>
          <p:spPr>
            <a:xfrm>
              <a:off x="2600288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FEEC2F8A-B884-4E43-A46F-DF818B2FA521}"/>
                </a:ext>
              </a:extLst>
            </p:cNvPr>
            <p:cNvSpPr txBox="1"/>
            <p:nvPr/>
          </p:nvSpPr>
          <p:spPr>
            <a:xfrm>
              <a:off x="276414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135" name="Rectangle 74">
              <a:extLst>
                <a:ext uri="{FF2B5EF4-FFF2-40B4-BE49-F238E27FC236}">
                  <a16:creationId xmlns:a16="http://schemas.microsoft.com/office/drawing/2014/main" id="{7FA7B060-3B60-8248-A695-4E4F122ED18E}"/>
                </a:ext>
              </a:extLst>
            </p:cNvPr>
            <p:cNvSpPr/>
            <p:nvPr/>
          </p:nvSpPr>
          <p:spPr>
            <a:xfrm>
              <a:off x="3601409" y="3333796"/>
              <a:ext cx="666848" cy="346112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6" name="Freeform 32">
              <a:extLst>
                <a:ext uri="{FF2B5EF4-FFF2-40B4-BE49-F238E27FC236}">
                  <a16:creationId xmlns:a16="http://schemas.microsoft.com/office/drawing/2014/main" id="{226ABB54-B91A-6B4F-A5FA-C4027B8903FD}"/>
                </a:ext>
              </a:extLst>
            </p:cNvPr>
            <p:cNvSpPr/>
            <p:nvPr/>
          </p:nvSpPr>
          <p:spPr>
            <a:xfrm>
              <a:off x="358843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54A149C7-650D-4A47-8869-C019D1C77938}"/>
                </a:ext>
              </a:extLst>
            </p:cNvPr>
            <p:cNvSpPr txBox="1"/>
            <p:nvPr/>
          </p:nvSpPr>
          <p:spPr>
            <a:xfrm>
              <a:off x="37522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138" name="Rectangle 74">
              <a:extLst>
                <a:ext uri="{FF2B5EF4-FFF2-40B4-BE49-F238E27FC236}">
                  <a16:creationId xmlns:a16="http://schemas.microsoft.com/office/drawing/2014/main" id="{D1A4C626-571C-FC40-9CB6-D60464346323}"/>
                </a:ext>
              </a:extLst>
            </p:cNvPr>
            <p:cNvSpPr/>
            <p:nvPr/>
          </p:nvSpPr>
          <p:spPr>
            <a:xfrm>
              <a:off x="447383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9" name="Freeform 32">
              <a:extLst>
                <a:ext uri="{FF2B5EF4-FFF2-40B4-BE49-F238E27FC236}">
                  <a16:creationId xmlns:a16="http://schemas.microsoft.com/office/drawing/2014/main" id="{85B9144F-57CA-F844-B7C3-CC5DB58421E6}"/>
                </a:ext>
              </a:extLst>
            </p:cNvPr>
            <p:cNvSpPr/>
            <p:nvPr/>
          </p:nvSpPr>
          <p:spPr>
            <a:xfrm>
              <a:off x="447402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8D40A2DB-60CF-754A-A1EF-AE19378E9C47}"/>
                </a:ext>
              </a:extLst>
            </p:cNvPr>
            <p:cNvSpPr txBox="1"/>
            <p:nvPr/>
          </p:nvSpPr>
          <p:spPr>
            <a:xfrm>
              <a:off x="4637878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141" name="Straight Arrow Connector 59">
              <a:extLst>
                <a:ext uri="{FF2B5EF4-FFF2-40B4-BE49-F238E27FC236}">
                  <a16:creationId xmlns:a16="http://schemas.microsoft.com/office/drawing/2014/main" id="{6085AEEE-8E84-F844-8645-A8AE01A4D9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2438400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143" name="Straight Connector 62">
              <a:extLst>
                <a:ext uri="{FF2B5EF4-FFF2-40B4-BE49-F238E27FC236}">
                  <a16:creationId xmlns:a16="http://schemas.microsoft.com/office/drawing/2014/main" id="{26F21DFD-E080-2448-9CAB-63555B6914E2}"/>
                </a:ext>
              </a:extLst>
            </p:cNvPr>
            <p:cNvCxnSpPr/>
            <p:nvPr/>
          </p:nvCxnSpPr>
          <p:spPr>
            <a:xfrm flipH="1">
              <a:off x="1417380" y="2827657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ysDash"/>
            </a:ln>
            <a:effectLst/>
          </p:spPr>
        </p:cxnSp>
        <p:cxnSp>
          <p:nvCxnSpPr>
            <p:cNvPr id="146" name="Straight Connector 65">
              <a:extLst>
                <a:ext uri="{FF2B5EF4-FFF2-40B4-BE49-F238E27FC236}">
                  <a16:creationId xmlns:a16="http://schemas.microsoft.com/office/drawing/2014/main" id="{C9573C86-CC67-AB44-8AF1-5A00D71DBDCF}"/>
                </a:ext>
              </a:extLst>
            </p:cNvPr>
            <p:cNvCxnSpPr/>
            <p:nvPr/>
          </p:nvCxnSpPr>
          <p:spPr>
            <a:xfrm flipH="1">
              <a:off x="2388940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7" name="Straight Connector 68">
              <a:extLst>
                <a:ext uri="{FF2B5EF4-FFF2-40B4-BE49-F238E27FC236}">
                  <a16:creationId xmlns:a16="http://schemas.microsoft.com/office/drawing/2014/main" id="{13EA1B35-4630-0043-AAAE-3B7CDBA765AC}"/>
                </a:ext>
              </a:extLst>
            </p:cNvPr>
            <p:cNvCxnSpPr/>
            <p:nvPr/>
          </p:nvCxnSpPr>
          <p:spPr>
            <a:xfrm flipH="1">
              <a:off x="336049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48" name="Straight Connector 68">
              <a:extLst>
                <a:ext uri="{FF2B5EF4-FFF2-40B4-BE49-F238E27FC236}">
                  <a16:creationId xmlns:a16="http://schemas.microsoft.com/office/drawing/2014/main" id="{161E65B7-1D6A-2F47-B6F1-33C00177D94E}"/>
                </a:ext>
              </a:extLst>
            </p:cNvPr>
            <p:cNvCxnSpPr/>
            <p:nvPr/>
          </p:nvCxnSpPr>
          <p:spPr>
            <a:xfrm flipH="1">
              <a:off x="4335353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9" name="Straight Connector 62">
              <a:extLst>
                <a:ext uri="{FF2B5EF4-FFF2-40B4-BE49-F238E27FC236}">
                  <a16:creationId xmlns:a16="http://schemas.microsoft.com/office/drawing/2014/main" id="{00D23623-3209-EE40-AFE7-694E7BB9223B}"/>
                </a:ext>
              </a:extLst>
            </p:cNvPr>
            <p:cNvCxnSpPr/>
            <p:nvPr/>
          </p:nvCxnSpPr>
          <p:spPr>
            <a:xfrm flipH="1">
              <a:off x="5267419" y="2827657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ysDash"/>
            </a:ln>
            <a:effectLst/>
          </p:spPr>
        </p:cxnSp>
        <p:cxnSp>
          <p:nvCxnSpPr>
            <p:cNvPr id="150" name="Straight Connector 65">
              <a:extLst>
                <a:ext uri="{FF2B5EF4-FFF2-40B4-BE49-F238E27FC236}">
                  <a16:creationId xmlns:a16="http://schemas.microsoft.com/office/drawing/2014/main" id="{E7643646-43AE-3240-9C8B-93E1E3DAF84B}"/>
                </a:ext>
              </a:extLst>
            </p:cNvPr>
            <p:cNvCxnSpPr/>
            <p:nvPr/>
          </p:nvCxnSpPr>
          <p:spPr>
            <a:xfrm flipH="1">
              <a:off x="623897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51" name="Straight Connector 68">
              <a:extLst>
                <a:ext uri="{FF2B5EF4-FFF2-40B4-BE49-F238E27FC236}">
                  <a16:creationId xmlns:a16="http://schemas.microsoft.com/office/drawing/2014/main" id="{C42FAFDF-BA0F-C046-A378-AFC39AC0365C}"/>
                </a:ext>
              </a:extLst>
            </p:cNvPr>
            <p:cNvCxnSpPr/>
            <p:nvPr/>
          </p:nvCxnSpPr>
          <p:spPr>
            <a:xfrm flipH="1">
              <a:off x="721053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sp>
          <p:nvSpPr>
            <p:cNvPr id="152" name="Rectangle 74">
              <a:extLst>
                <a:ext uri="{FF2B5EF4-FFF2-40B4-BE49-F238E27FC236}">
                  <a16:creationId xmlns:a16="http://schemas.microsoft.com/office/drawing/2014/main" id="{CC68E110-7685-D747-BF35-D521C589232B}"/>
                </a:ext>
              </a:extLst>
            </p:cNvPr>
            <p:cNvSpPr/>
            <p:nvPr/>
          </p:nvSpPr>
          <p:spPr>
            <a:xfrm>
              <a:off x="54751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3" name="Freeform 32">
              <a:extLst>
                <a:ext uri="{FF2B5EF4-FFF2-40B4-BE49-F238E27FC236}">
                  <a16:creationId xmlns:a16="http://schemas.microsoft.com/office/drawing/2014/main" id="{3A9B75F7-2015-E04E-84B3-3B328E35C680}"/>
                </a:ext>
              </a:extLst>
            </p:cNvPr>
            <p:cNvSpPr/>
            <p:nvPr/>
          </p:nvSpPr>
          <p:spPr>
            <a:xfrm>
              <a:off x="546217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87A1BD11-DA66-7242-867B-C837A1E6212B}"/>
                </a:ext>
              </a:extLst>
            </p:cNvPr>
            <p:cNvSpPr txBox="1"/>
            <p:nvPr/>
          </p:nvSpPr>
          <p:spPr>
            <a:xfrm>
              <a:off x="56260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155" name="Rectangle 74">
              <a:extLst>
                <a:ext uri="{FF2B5EF4-FFF2-40B4-BE49-F238E27FC236}">
                  <a16:creationId xmlns:a16="http://schemas.microsoft.com/office/drawing/2014/main" id="{BEA79301-D3B2-6E4B-A31B-8687F73B5BDF}"/>
                </a:ext>
              </a:extLst>
            </p:cNvPr>
            <p:cNvSpPr/>
            <p:nvPr/>
          </p:nvSpPr>
          <p:spPr>
            <a:xfrm>
              <a:off x="6463297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6" name="Freeform 32">
              <a:extLst>
                <a:ext uri="{FF2B5EF4-FFF2-40B4-BE49-F238E27FC236}">
                  <a16:creationId xmlns:a16="http://schemas.microsoft.com/office/drawing/2014/main" id="{D80F61C5-F56D-934F-8783-D1BA8A084D6F}"/>
                </a:ext>
              </a:extLst>
            </p:cNvPr>
            <p:cNvSpPr/>
            <p:nvPr/>
          </p:nvSpPr>
          <p:spPr>
            <a:xfrm>
              <a:off x="645032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A53124F6-EADD-9349-B640-684BDD7F2B6B}"/>
                </a:ext>
              </a:extLst>
            </p:cNvPr>
            <p:cNvSpPr txBox="1"/>
            <p:nvPr/>
          </p:nvSpPr>
          <p:spPr>
            <a:xfrm>
              <a:off x="661418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158" name="Rectangle 74">
              <a:extLst>
                <a:ext uri="{FF2B5EF4-FFF2-40B4-BE49-F238E27FC236}">
                  <a16:creationId xmlns:a16="http://schemas.microsoft.com/office/drawing/2014/main" id="{3A9543B3-49BD-6F47-83BC-39BA4EE2B049}"/>
                </a:ext>
              </a:extLst>
            </p:cNvPr>
            <p:cNvSpPr/>
            <p:nvPr/>
          </p:nvSpPr>
          <p:spPr>
            <a:xfrm>
              <a:off x="74514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9" name="Freeform 32">
              <a:extLst>
                <a:ext uri="{FF2B5EF4-FFF2-40B4-BE49-F238E27FC236}">
                  <a16:creationId xmlns:a16="http://schemas.microsoft.com/office/drawing/2014/main" id="{62A3A012-4702-9B47-A963-35FB82996CDE}"/>
                </a:ext>
              </a:extLst>
            </p:cNvPr>
            <p:cNvSpPr/>
            <p:nvPr/>
          </p:nvSpPr>
          <p:spPr>
            <a:xfrm>
              <a:off x="743847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CB6E0109-FA11-7E4E-89C0-FA91771288F5}"/>
                </a:ext>
              </a:extLst>
            </p:cNvPr>
            <p:cNvSpPr txBox="1"/>
            <p:nvPr/>
          </p:nvSpPr>
          <p:spPr>
            <a:xfrm>
              <a:off x="76023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EE02CFB3-F95A-E94F-A8A4-5F8DD590C953}"/>
                </a:ext>
              </a:extLst>
            </p:cNvPr>
            <p:cNvSpPr txBox="1"/>
            <p:nvPr/>
          </p:nvSpPr>
          <p:spPr>
            <a:xfrm>
              <a:off x="450888" y="3097328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C99D2401-C443-2749-853A-D688A46063EA}"/>
                </a:ext>
              </a:extLst>
            </p:cNvPr>
            <p:cNvSpPr txBox="1"/>
            <p:nvPr/>
          </p:nvSpPr>
          <p:spPr>
            <a:xfrm>
              <a:off x="1005330" y="3097328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C9C34146-B67B-6841-9A11-61EC63735528}"/>
                </a:ext>
              </a:extLst>
            </p:cNvPr>
            <p:cNvSpPr txBox="1"/>
            <p:nvPr/>
          </p:nvSpPr>
          <p:spPr>
            <a:xfrm>
              <a:off x="731637" y="2589851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164" name="Straight Arrow Connector 78">
              <a:extLst>
                <a:ext uri="{FF2B5EF4-FFF2-40B4-BE49-F238E27FC236}">
                  <a16:creationId xmlns:a16="http://schemas.microsoft.com/office/drawing/2014/main" id="{214DDE3D-63AC-D04D-8629-CE2C4D5EEF04}"/>
                </a:ext>
              </a:extLst>
            </p:cNvPr>
            <p:cNvCxnSpPr/>
            <p:nvPr/>
          </p:nvCxnSpPr>
          <p:spPr>
            <a:xfrm>
              <a:off x="421033" y="4057446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165" name="그룹 91">
              <a:extLst>
                <a:ext uri="{FF2B5EF4-FFF2-40B4-BE49-F238E27FC236}">
                  <a16:creationId xmlns:a16="http://schemas.microsoft.com/office/drawing/2014/main" id="{246EF645-37CE-B541-AFF7-CE2F8EA85C33}"/>
                </a:ext>
              </a:extLst>
            </p:cNvPr>
            <p:cNvGrpSpPr/>
            <p:nvPr/>
          </p:nvGrpSpPr>
          <p:grpSpPr>
            <a:xfrm>
              <a:off x="8184183" y="4064120"/>
              <a:ext cx="798201" cy="374070"/>
              <a:chOff x="4245096" y="1892159"/>
              <a:chExt cx="616396" cy="277818"/>
            </a:xfrm>
          </p:grpSpPr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7CB3D612-4540-8744-A3F7-4AFF994E76D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05328B7C-C645-4C4A-8E47-62CD1164BB6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73" name="직선 화살표 연결선 451">
              <a:extLst>
                <a:ext uri="{FF2B5EF4-FFF2-40B4-BE49-F238E27FC236}">
                  <a16:creationId xmlns:a16="http://schemas.microsoft.com/office/drawing/2014/main" id="{02F8604D-433A-3640-AB8C-39C94F5A525E}"/>
                </a:ext>
              </a:extLst>
            </p:cNvPr>
            <p:cNvCxnSpPr>
              <a:cxnSpLocks/>
              <a:stCxn id="125" idx="0"/>
              <a:endCxn id="163" idx="2"/>
            </p:cNvCxnSpPr>
            <p:nvPr/>
          </p:nvCxnSpPr>
          <p:spPr>
            <a:xfrm flipV="1">
              <a:off x="970381" y="2811129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174" name="그룹 103">
              <a:extLst>
                <a:ext uri="{FF2B5EF4-FFF2-40B4-BE49-F238E27FC236}">
                  <a16:creationId xmlns:a16="http://schemas.microsoft.com/office/drawing/2014/main" id="{A6226201-D352-2448-B58D-2E1A475362D8}"/>
                </a:ext>
              </a:extLst>
            </p:cNvPr>
            <p:cNvGrpSpPr/>
            <p:nvPr/>
          </p:nvGrpSpPr>
          <p:grpSpPr>
            <a:xfrm>
              <a:off x="1075309" y="2497420"/>
              <a:ext cx="798201" cy="286665"/>
              <a:chOff x="4245096" y="1929253"/>
              <a:chExt cx="616396" cy="212903"/>
            </a:xfrm>
          </p:grpSpPr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5E4C63EC-E930-D746-8C2C-4EDE13F6CB82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34B29D75-14CF-7F4F-B9E6-B044FD48754B}"/>
                  </a:ext>
                </a:extLst>
              </p:cNvPr>
              <p:cNvSpPr txBox="1"/>
              <p:nvPr/>
            </p:nvSpPr>
            <p:spPr>
              <a:xfrm>
                <a:off x="4492525" y="2005006"/>
                <a:ext cx="368967" cy="137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7" name="그룹 106">
              <a:extLst>
                <a:ext uri="{FF2B5EF4-FFF2-40B4-BE49-F238E27FC236}">
                  <a16:creationId xmlns:a16="http://schemas.microsoft.com/office/drawing/2014/main" id="{20F55A7B-EC37-FA42-BE00-A092EF4CCB38}"/>
                </a:ext>
              </a:extLst>
            </p:cNvPr>
            <p:cNvGrpSpPr/>
            <p:nvPr/>
          </p:nvGrpSpPr>
          <p:grpSpPr>
            <a:xfrm>
              <a:off x="2024330" y="2497420"/>
              <a:ext cx="798201" cy="286665"/>
              <a:chOff x="4245096" y="1929253"/>
              <a:chExt cx="616396" cy="212903"/>
            </a:xfrm>
          </p:grpSpPr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0BFC049C-70B8-A248-91DD-98D87E22B239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31544848-73E7-3048-843A-F34E6CA87CB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0" name="그룹 109">
              <a:extLst>
                <a:ext uri="{FF2B5EF4-FFF2-40B4-BE49-F238E27FC236}">
                  <a16:creationId xmlns:a16="http://schemas.microsoft.com/office/drawing/2014/main" id="{ABF21898-CAA3-274C-B70B-9772A2AB22B8}"/>
                </a:ext>
              </a:extLst>
            </p:cNvPr>
            <p:cNvGrpSpPr/>
            <p:nvPr/>
          </p:nvGrpSpPr>
          <p:grpSpPr>
            <a:xfrm>
              <a:off x="3010288" y="2447472"/>
              <a:ext cx="798201" cy="374070"/>
              <a:chOff x="4245096" y="1892159"/>
              <a:chExt cx="616396" cy="277818"/>
            </a:xfrm>
          </p:grpSpPr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37E8DF0D-73D3-CF4B-8395-F1293DD91FE7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51E3F0DE-DE78-8A4A-B2F4-898B0EE15AB2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3" name="그룹 112">
              <a:extLst>
                <a:ext uri="{FF2B5EF4-FFF2-40B4-BE49-F238E27FC236}">
                  <a16:creationId xmlns:a16="http://schemas.microsoft.com/office/drawing/2014/main" id="{414DADB6-B991-184E-B554-912470428E83}"/>
                </a:ext>
              </a:extLst>
            </p:cNvPr>
            <p:cNvGrpSpPr/>
            <p:nvPr/>
          </p:nvGrpSpPr>
          <p:grpSpPr>
            <a:xfrm>
              <a:off x="3989108" y="2497420"/>
              <a:ext cx="798201" cy="286665"/>
              <a:chOff x="4245096" y="1929253"/>
              <a:chExt cx="616396" cy="212903"/>
            </a:xfrm>
          </p:grpSpPr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A450AB1C-9E4A-6342-8EAB-D3AFE8F8505A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22784A24-5F21-1B4C-BD7D-A2CC88A6653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6" name="그룹 115">
              <a:extLst>
                <a:ext uri="{FF2B5EF4-FFF2-40B4-BE49-F238E27FC236}">
                  <a16:creationId xmlns:a16="http://schemas.microsoft.com/office/drawing/2014/main" id="{4DD64A0A-27B5-7546-812B-03A73D92DB78}"/>
                </a:ext>
              </a:extLst>
            </p:cNvPr>
            <p:cNvGrpSpPr/>
            <p:nvPr/>
          </p:nvGrpSpPr>
          <p:grpSpPr>
            <a:xfrm>
              <a:off x="4927501" y="2497420"/>
              <a:ext cx="798201" cy="286665"/>
              <a:chOff x="4245096" y="1929253"/>
              <a:chExt cx="616396" cy="212903"/>
            </a:xfrm>
          </p:grpSpPr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39093D4B-B017-FE4F-951E-6A8AE6AA902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8C9177F2-0679-DC4D-917E-9F2B903D0C1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9" name="그룹 118">
              <a:extLst>
                <a:ext uri="{FF2B5EF4-FFF2-40B4-BE49-F238E27FC236}">
                  <a16:creationId xmlns:a16="http://schemas.microsoft.com/office/drawing/2014/main" id="{9CE1A33B-FF43-F248-AE5E-194DA60033D0}"/>
                </a:ext>
              </a:extLst>
            </p:cNvPr>
            <p:cNvGrpSpPr/>
            <p:nvPr/>
          </p:nvGrpSpPr>
          <p:grpSpPr>
            <a:xfrm>
              <a:off x="5886336" y="2497420"/>
              <a:ext cx="798201" cy="286665"/>
              <a:chOff x="4245096" y="1929253"/>
              <a:chExt cx="616396" cy="212903"/>
            </a:xfrm>
          </p:grpSpPr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FE43F880-9E5A-DD41-9397-674592597A80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18D1F77D-346A-E940-A6AC-B850FC25D375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92" name="그룹 121">
              <a:extLst>
                <a:ext uri="{FF2B5EF4-FFF2-40B4-BE49-F238E27FC236}">
                  <a16:creationId xmlns:a16="http://schemas.microsoft.com/office/drawing/2014/main" id="{EE2D152F-BA10-724E-90A2-340DEAD84AF5}"/>
                </a:ext>
              </a:extLst>
            </p:cNvPr>
            <p:cNvGrpSpPr/>
            <p:nvPr/>
          </p:nvGrpSpPr>
          <p:grpSpPr>
            <a:xfrm>
              <a:off x="6849742" y="2447472"/>
              <a:ext cx="798201" cy="374070"/>
              <a:chOff x="4245096" y="1892159"/>
              <a:chExt cx="616396" cy="277818"/>
            </a:xfrm>
          </p:grpSpPr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0D5DCC45-956A-EA4E-934B-9B0EF286503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5D8ED21F-DCFF-6549-9CE0-6BE528D65EC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07" name="직선 연결선 22">
              <a:extLst>
                <a:ext uri="{FF2B5EF4-FFF2-40B4-BE49-F238E27FC236}">
                  <a16:creationId xmlns:a16="http://schemas.microsoft.com/office/drawing/2014/main" id="{DB5C3917-8116-C14A-934E-60E94875EAC9}"/>
                </a:ext>
              </a:extLst>
            </p:cNvPr>
            <p:cNvCxnSpPr/>
            <p:nvPr/>
          </p:nvCxnSpPr>
          <p:spPr>
            <a:xfrm>
              <a:off x="4830431" y="6438300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208" name="Rectangle 60">
              <a:extLst>
                <a:ext uri="{FF2B5EF4-FFF2-40B4-BE49-F238E27FC236}">
                  <a16:creationId xmlns:a16="http://schemas.microsoft.com/office/drawing/2014/main" id="{7567CE9F-6F47-8A4C-9F66-2D07C577DBC3}"/>
                </a:ext>
              </a:extLst>
            </p:cNvPr>
            <p:cNvSpPr/>
            <p:nvPr/>
          </p:nvSpPr>
          <p:spPr>
            <a:xfrm rot="16200000">
              <a:off x="-315881" y="5428107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09" name="Rectangle 74">
              <a:extLst>
                <a:ext uri="{FF2B5EF4-FFF2-40B4-BE49-F238E27FC236}">
                  <a16:creationId xmlns:a16="http://schemas.microsoft.com/office/drawing/2014/main" id="{4355911E-9523-364E-A0F8-85BAFAE34B85}"/>
                </a:ext>
              </a:extLst>
            </p:cNvPr>
            <p:cNvSpPr/>
            <p:nvPr/>
          </p:nvSpPr>
          <p:spPr>
            <a:xfrm>
              <a:off x="636957" y="5380407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10" name="Freeform 32">
              <a:extLst>
                <a:ext uri="{FF2B5EF4-FFF2-40B4-BE49-F238E27FC236}">
                  <a16:creationId xmlns:a16="http://schemas.microsoft.com/office/drawing/2014/main" id="{BB2832AA-F9E1-B64B-BE92-CF21C0D71853}"/>
                </a:ext>
              </a:extLst>
            </p:cNvPr>
            <p:cNvSpPr/>
            <p:nvPr/>
          </p:nvSpPr>
          <p:spPr>
            <a:xfrm>
              <a:off x="62398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D8F8EAE2-021C-9948-A155-2A04BF3575F9}"/>
                </a:ext>
              </a:extLst>
            </p:cNvPr>
            <p:cNvSpPr txBox="1"/>
            <p:nvPr/>
          </p:nvSpPr>
          <p:spPr>
            <a:xfrm>
              <a:off x="78784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224" name="Rectangle 74">
              <a:extLst>
                <a:ext uri="{FF2B5EF4-FFF2-40B4-BE49-F238E27FC236}">
                  <a16:creationId xmlns:a16="http://schemas.microsoft.com/office/drawing/2014/main" id="{7A8DBD43-387F-9643-9030-BDA9F87C4C5C}"/>
                </a:ext>
              </a:extLst>
            </p:cNvPr>
            <p:cNvSpPr/>
            <p:nvPr/>
          </p:nvSpPr>
          <p:spPr>
            <a:xfrm>
              <a:off x="1625109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5" name="Freeform 32">
              <a:extLst>
                <a:ext uri="{FF2B5EF4-FFF2-40B4-BE49-F238E27FC236}">
                  <a16:creationId xmlns:a16="http://schemas.microsoft.com/office/drawing/2014/main" id="{AC504DA6-E8F1-6648-B2DB-B136DFBBCAF6}"/>
                </a:ext>
              </a:extLst>
            </p:cNvPr>
            <p:cNvSpPr/>
            <p:nvPr/>
          </p:nvSpPr>
          <p:spPr>
            <a:xfrm>
              <a:off x="1612139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6F76E6F9-45F9-2845-9730-FCC78BA4A718}"/>
                </a:ext>
              </a:extLst>
            </p:cNvPr>
            <p:cNvSpPr txBox="1"/>
            <p:nvPr/>
          </p:nvSpPr>
          <p:spPr>
            <a:xfrm>
              <a:off x="17759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227" name="Rectangle 74">
              <a:extLst>
                <a:ext uri="{FF2B5EF4-FFF2-40B4-BE49-F238E27FC236}">
                  <a16:creationId xmlns:a16="http://schemas.microsoft.com/office/drawing/2014/main" id="{E314E346-7749-9E48-8C7D-03D2C790EC2D}"/>
                </a:ext>
              </a:extLst>
            </p:cNvPr>
            <p:cNvSpPr/>
            <p:nvPr/>
          </p:nvSpPr>
          <p:spPr>
            <a:xfrm>
              <a:off x="2613258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8" name="Freeform 32">
              <a:extLst>
                <a:ext uri="{FF2B5EF4-FFF2-40B4-BE49-F238E27FC236}">
                  <a16:creationId xmlns:a16="http://schemas.microsoft.com/office/drawing/2014/main" id="{ED11964F-03F6-364D-B01B-F9C9F25D746A}"/>
                </a:ext>
              </a:extLst>
            </p:cNvPr>
            <p:cNvSpPr/>
            <p:nvPr/>
          </p:nvSpPr>
          <p:spPr>
            <a:xfrm>
              <a:off x="2600288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67169AF7-CF38-8149-8CFC-B39AF47234DF}"/>
                </a:ext>
              </a:extLst>
            </p:cNvPr>
            <p:cNvSpPr txBox="1"/>
            <p:nvPr/>
          </p:nvSpPr>
          <p:spPr>
            <a:xfrm>
              <a:off x="276414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230" name="Rectangle 74">
              <a:extLst>
                <a:ext uri="{FF2B5EF4-FFF2-40B4-BE49-F238E27FC236}">
                  <a16:creationId xmlns:a16="http://schemas.microsoft.com/office/drawing/2014/main" id="{6C6D7873-6FBA-1943-AC29-02258EFACA58}"/>
                </a:ext>
              </a:extLst>
            </p:cNvPr>
            <p:cNvSpPr/>
            <p:nvPr/>
          </p:nvSpPr>
          <p:spPr>
            <a:xfrm>
              <a:off x="3601409" y="5398818"/>
              <a:ext cx="666848" cy="246221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1" name="Freeform 32">
              <a:extLst>
                <a:ext uri="{FF2B5EF4-FFF2-40B4-BE49-F238E27FC236}">
                  <a16:creationId xmlns:a16="http://schemas.microsoft.com/office/drawing/2014/main" id="{ECF7F05C-101F-3C44-8D54-255205293088}"/>
                </a:ext>
              </a:extLst>
            </p:cNvPr>
            <p:cNvSpPr/>
            <p:nvPr/>
          </p:nvSpPr>
          <p:spPr>
            <a:xfrm>
              <a:off x="358843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5A2CB7A5-90BA-3641-82D5-907964857E85}"/>
                </a:ext>
              </a:extLst>
            </p:cNvPr>
            <p:cNvSpPr txBox="1"/>
            <p:nvPr/>
          </p:nvSpPr>
          <p:spPr>
            <a:xfrm>
              <a:off x="37522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233" name="Rectangle 74">
              <a:extLst>
                <a:ext uri="{FF2B5EF4-FFF2-40B4-BE49-F238E27FC236}">
                  <a16:creationId xmlns:a16="http://schemas.microsoft.com/office/drawing/2014/main" id="{DAC85F86-92FB-B94F-BB84-BA0137FD403C}"/>
                </a:ext>
              </a:extLst>
            </p:cNvPr>
            <p:cNvSpPr/>
            <p:nvPr/>
          </p:nvSpPr>
          <p:spPr>
            <a:xfrm>
              <a:off x="4473839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4" name="Freeform 32">
              <a:extLst>
                <a:ext uri="{FF2B5EF4-FFF2-40B4-BE49-F238E27FC236}">
                  <a16:creationId xmlns:a16="http://schemas.microsoft.com/office/drawing/2014/main" id="{88F74E6D-9CEB-6742-A5BE-C02061EE489D}"/>
                </a:ext>
              </a:extLst>
            </p:cNvPr>
            <p:cNvSpPr/>
            <p:nvPr/>
          </p:nvSpPr>
          <p:spPr>
            <a:xfrm>
              <a:off x="447402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F64C67D0-8279-7844-B25A-4D3EDE4467DB}"/>
                </a:ext>
              </a:extLst>
            </p:cNvPr>
            <p:cNvSpPr txBox="1"/>
            <p:nvPr/>
          </p:nvSpPr>
          <p:spPr>
            <a:xfrm>
              <a:off x="4637878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236" name="Straight Arrow Connector 59">
              <a:extLst>
                <a:ext uri="{FF2B5EF4-FFF2-40B4-BE49-F238E27FC236}">
                  <a16:creationId xmlns:a16="http://schemas.microsoft.com/office/drawing/2014/main" id="{4317013B-FE42-EB48-A1B5-318690281B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4453477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237" name="Straight Connector 62">
              <a:extLst>
                <a:ext uri="{FF2B5EF4-FFF2-40B4-BE49-F238E27FC236}">
                  <a16:creationId xmlns:a16="http://schemas.microsoft.com/office/drawing/2014/main" id="{50F366E8-2020-C942-AF79-BAD05AFC92EC}"/>
                </a:ext>
              </a:extLst>
            </p:cNvPr>
            <p:cNvCxnSpPr/>
            <p:nvPr/>
          </p:nvCxnSpPr>
          <p:spPr>
            <a:xfrm flipH="1">
              <a:off x="1417380" y="4842734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00B0F0"/>
              </a:solidFill>
              <a:prstDash val="sysDash"/>
            </a:ln>
            <a:effectLst/>
          </p:spPr>
        </p:cxnSp>
        <p:cxnSp>
          <p:nvCxnSpPr>
            <p:cNvPr id="238" name="Straight Connector 65">
              <a:extLst>
                <a:ext uri="{FF2B5EF4-FFF2-40B4-BE49-F238E27FC236}">
                  <a16:creationId xmlns:a16="http://schemas.microsoft.com/office/drawing/2014/main" id="{94C94FC5-08EC-EC46-8D3D-039F38B8FC95}"/>
                </a:ext>
              </a:extLst>
            </p:cNvPr>
            <p:cNvCxnSpPr/>
            <p:nvPr/>
          </p:nvCxnSpPr>
          <p:spPr>
            <a:xfrm flipH="1">
              <a:off x="2388940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39" name="Straight Connector 68">
              <a:extLst>
                <a:ext uri="{FF2B5EF4-FFF2-40B4-BE49-F238E27FC236}">
                  <a16:creationId xmlns:a16="http://schemas.microsoft.com/office/drawing/2014/main" id="{AFECAD01-11D4-E945-8C9E-E6A9A493F1EB}"/>
                </a:ext>
              </a:extLst>
            </p:cNvPr>
            <p:cNvCxnSpPr/>
            <p:nvPr/>
          </p:nvCxnSpPr>
          <p:spPr>
            <a:xfrm flipH="1">
              <a:off x="3360498" y="4842734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00B0F0"/>
              </a:solidFill>
              <a:prstDash val="sysDash"/>
            </a:ln>
            <a:effectLst/>
          </p:spPr>
        </p:cxnSp>
        <p:cxnSp>
          <p:nvCxnSpPr>
            <p:cNvPr id="240" name="Straight Connector 68">
              <a:extLst>
                <a:ext uri="{FF2B5EF4-FFF2-40B4-BE49-F238E27FC236}">
                  <a16:creationId xmlns:a16="http://schemas.microsoft.com/office/drawing/2014/main" id="{318DFF6D-98A9-204F-8001-E30FBEA53453}"/>
                </a:ext>
              </a:extLst>
            </p:cNvPr>
            <p:cNvCxnSpPr/>
            <p:nvPr/>
          </p:nvCxnSpPr>
          <p:spPr>
            <a:xfrm flipH="1">
              <a:off x="4335353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241" name="Straight Connector 62">
              <a:extLst>
                <a:ext uri="{FF2B5EF4-FFF2-40B4-BE49-F238E27FC236}">
                  <a16:creationId xmlns:a16="http://schemas.microsoft.com/office/drawing/2014/main" id="{98002E0A-674D-204F-BCF9-4449D639D9FF}"/>
                </a:ext>
              </a:extLst>
            </p:cNvPr>
            <p:cNvCxnSpPr/>
            <p:nvPr/>
          </p:nvCxnSpPr>
          <p:spPr>
            <a:xfrm flipH="1">
              <a:off x="5267419" y="4842734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00B0F0"/>
              </a:solidFill>
              <a:prstDash val="sysDash"/>
            </a:ln>
            <a:effectLst/>
          </p:spPr>
        </p:cxnSp>
        <p:cxnSp>
          <p:nvCxnSpPr>
            <p:cNvPr id="242" name="Straight Connector 65">
              <a:extLst>
                <a:ext uri="{FF2B5EF4-FFF2-40B4-BE49-F238E27FC236}">
                  <a16:creationId xmlns:a16="http://schemas.microsoft.com/office/drawing/2014/main" id="{966071E1-2304-234F-8736-8DAD6B94AAFB}"/>
                </a:ext>
              </a:extLst>
            </p:cNvPr>
            <p:cNvCxnSpPr/>
            <p:nvPr/>
          </p:nvCxnSpPr>
          <p:spPr>
            <a:xfrm flipH="1">
              <a:off x="623897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43" name="Straight Connector 68">
              <a:extLst>
                <a:ext uri="{FF2B5EF4-FFF2-40B4-BE49-F238E27FC236}">
                  <a16:creationId xmlns:a16="http://schemas.microsoft.com/office/drawing/2014/main" id="{A9E0D499-40A3-7D4B-AED4-84AF4B05AF6B}"/>
                </a:ext>
              </a:extLst>
            </p:cNvPr>
            <p:cNvCxnSpPr/>
            <p:nvPr/>
          </p:nvCxnSpPr>
          <p:spPr>
            <a:xfrm flipH="1">
              <a:off x="7210538" y="4842734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00B0F0"/>
              </a:solidFill>
              <a:prstDash val="sysDash"/>
            </a:ln>
            <a:effectLst/>
          </p:spPr>
        </p:cxnSp>
        <p:sp>
          <p:nvSpPr>
            <p:cNvPr id="244" name="Rectangle 74">
              <a:extLst>
                <a:ext uri="{FF2B5EF4-FFF2-40B4-BE49-F238E27FC236}">
                  <a16:creationId xmlns:a16="http://schemas.microsoft.com/office/drawing/2014/main" id="{C4888C73-FFC7-384A-981F-69BFEEBE4563}"/>
                </a:ext>
              </a:extLst>
            </p:cNvPr>
            <p:cNvSpPr/>
            <p:nvPr/>
          </p:nvSpPr>
          <p:spPr>
            <a:xfrm>
              <a:off x="54751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5" name="Freeform 32">
              <a:extLst>
                <a:ext uri="{FF2B5EF4-FFF2-40B4-BE49-F238E27FC236}">
                  <a16:creationId xmlns:a16="http://schemas.microsoft.com/office/drawing/2014/main" id="{3874CCD9-F0A4-A344-A235-9CA1EE92858D}"/>
                </a:ext>
              </a:extLst>
            </p:cNvPr>
            <p:cNvSpPr/>
            <p:nvPr/>
          </p:nvSpPr>
          <p:spPr>
            <a:xfrm>
              <a:off x="546217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6" name="TextBox 245">
              <a:extLst>
                <a:ext uri="{FF2B5EF4-FFF2-40B4-BE49-F238E27FC236}">
                  <a16:creationId xmlns:a16="http://schemas.microsoft.com/office/drawing/2014/main" id="{97661FDB-7DB8-2D43-A359-3BCAC7094382}"/>
                </a:ext>
              </a:extLst>
            </p:cNvPr>
            <p:cNvSpPr txBox="1"/>
            <p:nvPr/>
          </p:nvSpPr>
          <p:spPr>
            <a:xfrm>
              <a:off x="56260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247" name="Rectangle 74">
              <a:extLst>
                <a:ext uri="{FF2B5EF4-FFF2-40B4-BE49-F238E27FC236}">
                  <a16:creationId xmlns:a16="http://schemas.microsoft.com/office/drawing/2014/main" id="{A7126866-7C51-F44A-BBD0-F99877DC92CB}"/>
                </a:ext>
              </a:extLst>
            </p:cNvPr>
            <p:cNvSpPr/>
            <p:nvPr/>
          </p:nvSpPr>
          <p:spPr>
            <a:xfrm>
              <a:off x="6463297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8" name="Freeform 32">
              <a:extLst>
                <a:ext uri="{FF2B5EF4-FFF2-40B4-BE49-F238E27FC236}">
                  <a16:creationId xmlns:a16="http://schemas.microsoft.com/office/drawing/2014/main" id="{00D2BD86-5004-7F40-AA04-4A338B497761}"/>
                </a:ext>
              </a:extLst>
            </p:cNvPr>
            <p:cNvSpPr/>
            <p:nvPr/>
          </p:nvSpPr>
          <p:spPr>
            <a:xfrm>
              <a:off x="645032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A0B86B30-4402-9444-A299-39F4525F0FDB}"/>
                </a:ext>
              </a:extLst>
            </p:cNvPr>
            <p:cNvSpPr txBox="1"/>
            <p:nvPr/>
          </p:nvSpPr>
          <p:spPr>
            <a:xfrm>
              <a:off x="661418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250" name="Rectangle 74">
              <a:extLst>
                <a:ext uri="{FF2B5EF4-FFF2-40B4-BE49-F238E27FC236}">
                  <a16:creationId xmlns:a16="http://schemas.microsoft.com/office/drawing/2014/main" id="{7A89C7EF-FCCE-004F-B01D-124CA2F7368B}"/>
                </a:ext>
              </a:extLst>
            </p:cNvPr>
            <p:cNvSpPr/>
            <p:nvPr/>
          </p:nvSpPr>
          <p:spPr>
            <a:xfrm>
              <a:off x="74514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51" name="Freeform 32">
              <a:extLst>
                <a:ext uri="{FF2B5EF4-FFF2-40B4-BE49-F238E27FC236}">
                  <a16:creationId xmlns:a16="http://schemas.microsoft.com/office/drawing/2014/main" id="{A562C60B-7E2F-314E-B7BE-ADD3A08075B3}"/>
                </a:ext>
              </a:extLst>
            </p:cNvPr>
            <p:cNvSpPr/>
            <p:nvPr/>
          </p:nvSpPr>
          <p:spPr>
            <a:xfrm>
              <a:off x="743847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5A56961E-6F75-964B-9E58-FAD8BFD9DAC2}"/>
                </a:ext>
              </a:extLst>
            </p:cNvPr>
            <p:cNvSpPr txBox="1"/>
            <p:nvPr/>
          </p:nvSpPr>
          <p:spPr>
            <a:xfrm>
              <a:off x="76023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F213F25A-DFD9-7A4A-8675-D3FD9158D67C}"/>
                </a:ext>
              </a:extLst>
            </p:cNvPr>
            <p:cNvSpPr txBox="1"/>
            <p:nvPr/>
          </p:nvSpPr>
          <p:spPr>
            <a:xfrm>
              <a:off x="450888" y="5112405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491805D0-78F7-6F4E-B5A4-C701BDF250DD}"/>
                </a:ext>
              </a:extLst>
            </p:cNvPr>
            <p:cNvSpPr txBox="1"/>
            <p:nvPr/>
          </p:nvSpPr>
          <p:spPr>
            <a:xfrm>
              <a:off x="1005330" y="5112405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65507119-9F1E-D541-99E4-B91BE6049860}"/>
                </a:ext>
              </a:extLst>
            </p:cNvPr>
            <p:cNvSpPr txBox="1"/>
            <p:nvPr/>
          </p:nvSpPr>
          <p:spPr>
            <a:xfrm>
              <a:off x="731637" y="4604928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256" name="Straight Arrow Connector 78">
              <a:extLst>
                <a:ext uri="{FF2B5EF4-FFF2-40B4-BE49-F238E27FC236}">
                  <a16:creationId xmlns:a16="http://schemas.microsoft.com/office/drawing/2014/main" id="{F7335D8D-7588-924D-9C81-7537A03074AC}"/>
                </a:ext>
              </a:extLst>
            </p:cNvPr>
            <p:cNvCxnSpPr/>
            <p:nvPr/>
          </p:nvCxnSpPr>
          <p:spPr>
            <a:xfrm>
              <a:off x="421033" y="6072523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257" name="그룹 91">
              <a:extLst>
                <a:ext uri="{FF2B5EF4-FFF2-40B4-BE49-F238E27FC236}">
                  <a16:creationId xmlns:a16="http://schemas.microsoft.com/office/drawing/2014/main" id="{F675FE3F-8C24-4C49-BAC3-C7BAA49D1E90}"/>
                </a:ext>
              </a:extLst>
            </p:cNvPr>
            <p:cNvGrpSpPr/>
            <p:nvPr/>
          </p:nvGrpSpPr>
          <p:grpSpPr>
            <a:xfrm>
              <a:off x="8184183" y="6079197"/>
              <a:ext cx="798201" cy="374070"/>
              <a:chOff x="4245096" y="1892159"/>
              <a:chExt cx="616396" cy="277818"/>
            </a:xfrm>
          </p:grpSpPr>
          <p:sp>
            <p:nvSpPr>
              <p:cNvPr id="258" name="TextBox 257">
                <a:extLst>
                  <a:ext uri="{FF2B5EF4-FFF2-40B4-BE49-F238E27FC236}">
                    <a16:creationId xmlns:a16="http://schemas.microsoft.com/office/drawing/2014/main" id="{59913989-90C0-0B4F-8EE1-DA327E561AEE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FD6CAB55-574A-4547-8766-14D288AE0847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60" name="직선 화살표 연결선 451">
              <a:extLst>
                <a:ext uri="{FF2B5EF4-FFF2-40B4-BE49-F238E27FC236}">
                  <a16:creationId xmlns:a16="http://schemas.microsoft.com/office/drawing/2014/main" id="{88A1562A-603D-FE45-A826-8532D8C5FD41}"/>
                </a:ext>
              </a:extLst>
            </p:cNvPr>
            <p:cNvCxnSpPr>
              <a:cxnSpLocks/>
              <a:stCxn id="209" idx="0"/>
              <a:endCxn id="255" idx="2"/>
            </p:cNvCxnSpPr>
            <p:nvPr/>
          </p:nvCxnSpPr>
          <p:spPr>
            <a:xfrm flipV="1">
              <a:off x="970381" y="4826206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263" name="그룹 103">
              <a:extLst>
                <a:ext uri="{FF2B5EF4-FFF2-40B4-BE49-F238E27FC236}">
                  <a16:creationId xmlns:a16="http://schemas.microsoft.com/office/drawing/2014/main" id="{A86E8138-303B-CE49-A90E-9A14877A3D26}"/>
                </a:ext>
              </a:extLst>
            </p:cNvPr>
            <p:cNvGrpSpPr/>
            <p:nvPr/>
          </p:nvGrpSpPr>
          <p:grpSpPr>
            <a:xfrm>
              <a:off x="1075309" y="4512497"/>
              <a:ext cx="798201" cy="286665"/>
              <a:chOff x="4245096" y="1929253"/>
              <a:chExt cx="616396" cy="212903"/>
            </a:xfrm>
          </p:grpSpPr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709E756F-DA83-694B-95FD-DDF72422F001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49796610-6F57-5447-B02D-3E4E45F1DC74}"/>
                  </a:ext>
                </a:extLst>
              </p:cNvPr>
              <p:cNvSpPr txBox="1"/>
              <p:nvPr/>
            </p:nvSpPr>
            <p:spPr>
              <a:xfrm>
                <a:off x="4492525" y="2005006"/>
                <a:ext cx="368967" cy="137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6" name="그룹 106">
              <a:extLst>
                <a:ext uri="{FF2B5EF4-FFF2-40B4-BE49-F238E27FC236}">
                  <a16:creationId xmlns:a16="http://schemas.microsoft.com/office/drawing/2014/main" id="{9E1079B3-30F4-7143-A825-AF4AB5C31329}"/>
                </a:ext>
              </a:extLst>
            </p:cNvPr>
            <p:cNvGrpSpPr/>
            <p:nvPr/>
          </p:nvGrpSpPr>
          <p:grpSpPr>
            <a:xfrm>
              <a:off x="2024330" y="4512497"/>
              <a:ext cx="798201" cy="286665"/>
              <a:chOff x="4245096" y="1929253"/>
              <a:chExt cx="616396" cy="212903"/>
            </a:xfrm>
          </p:grpSpPr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654C17E1-A465-AB40-A9E8-81EB5FB5DBA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A32EE73C-83FC-9549-9306-D9C0F63EF549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9" name="그룹 109">
              <a:extLst>
                <a:ext uri="{FF2B5EF4-FFF2-40B4-BE49-F238E27FC236}">
                  <a16:creationId xmlns:a16="http://schemas.microsoft.com/office/drawing/2014/main" id="{4A01854A-A13E-4D40-ABBA-C31824237584}"/>
                </a:ext>
              </a:extLst>
            </p:cNvPr>
            <p:cNvGrpSpPr/>
            <p:nvPr/>
          </p:nvGrpSpPr>
          <p:grpSpPr>
            <a:xfrm>
              <a:off x="3010288" y="4512497"/>
              <a:ext cx="798201" cy="286665"/>
              <a:chOff x="4245096" y="1929253"/>
              <a:chExt cx="616396" cy="212903"/>
            </a:xfrm>
          </p:grpSpPr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61DF7BE7-CFD6-C245-9A69-53853FBE9D7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1" name="TextBox 270">
                <a:extLst>
                  <a:ext uri="{FF2B5EF4-FFF2-40B4-BE49-F238E27FC236}">
                    <a16:creationId xmlns:a16="http://schemas.microsoft.com/office/drawing/2014/main" id="{F40DD686-74E9-514C-86F8-439611C9BACB}"/>
                  </a:ext>
                </a:extLst>
              </p:cNvPr>
              <p:cNvSpPr txBox="1"/>
              <p:nvPr/>
            </p:nvSpPr>
            <p:spPr>
              <a:xfrm>
                <a:off x="4492525" y="2005006"/>
                <a:ext cx="368967" cy="137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2" name="그룹 112">
              <a:extLst>
                <a:ext uri="{FF2B5EF4-FFF2-40B4-BE49-F238E27FC236}">
                  <a16:creationId xmlns:a16="http://schemas.microsoft.com/office/drawing/2014/main" id="{4662CD16-3BEF-4641-8B15-83353CC82FDD}"/>
                </a:ext>
              </a:extLst>
            </p:cNvPr>
            <p:cNvGrpSpPr/>
            <p:nvPr/>
          </p:nvGrpSpPr>
          <p:grpSpPr>
            <a:xfrm>
              <a:off x="3989108" y="4512497"/>
              <a:ext cx="798201" cy="286665"/>
              <a:chOff x="4245096" y="1929253"/>
              <a:chExt cx="616396" cy="212903"/>
            </a:xfrm>
          </p:grpSpPr>
          <p:sp>
            <p:nvSpPr>
              <p:cNvPr id="273" name="TextBox 272">
                <a:extLst>
                  <a:ext uri="{FF2B5EF4-FFF2-40B4-BE49-F238E27FC236}">
                    <a16:creationId xmlns:a16="http://schemas.microsoft.com/office/drawing/2014/main" id="{B907917C-9AB6-0C49-A151-D7D952CBEEB2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C4DF7DB3-BE61-294A-919B-24911184E3E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5" name="그룹 115">
              <a:extLst>
                <a:ext uri="{FF2B5EF4-FFF2-40B4-BE49-F238E27FC236}">
                  <a16:creationId xmlns:a16="http://schemas.microsoft.com/office/drawing/2014/main" id="{2526B0FC-5BD2-0D4E-9959-1AB520ABB4CE}"/>
                </a:ext>
              </a:extLst>
            </p:cNvPr>
            <p:cNvGrpSpPr/>
            <p:nvPr/>
          </p:nvGrpSpPr>
          <p:grpSpPr>
            <a:xfrm>
              <a:off x="4927501" y="4512497"/>
              <a:ext cx="798201" cy="286665"/>
              <a:chOff x="4245096" y="1929253"/>
              <a:chExt cx="616396" cy="212903"/>
            </a:xfrm>
          </p:grpSpPr>
          <p:sp>
            <p:nvSpPr>
              <p:cNvPr id="276" name="TextBox 275">
                <a:extLst>
                  <a:ext uri="{FF2B5EF4-FFF2-40B4-BE49-F238E27FC236}">
                    <a16:creationId xmlns:a16="http://schemas.microsoft.com/office/drawing/2014/main" id="{2071014B-E209-054C-A028-4462FE66814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7" name="TextBox 276">
                <a:extLst>
                  <a:ext uri="{FF2B5EF4-FFF2-40B4-BE49-F238E27FC236}">
                    <a16:creationId xmlns:a16="http://schemas.microsoft.com/office/drawing/2014/main" id="{ABE6533E-6935-594F-ACA7-7BD757D17088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8" name="그룹 118">
              <a:extLst>
                <a:ext uri="{FF2B5EF4-FFF2-40B4-BE49-F238E27FC236}">
                  <a16:creationId xmlns:a16="http://schemas.microsoft.com/office/drawing/2014/main" id="{3A67F868-5338-074D-9287-B588FB79517F}"/>
                </a:ext>
              </a:extLst>
            </p:cNvPr>
            <p:cNvGrpSpPr/>
            <p:nvPr/>
          </p:nvGrpSpPr>
          <p:grpSpPr>
            <a:xfrm>
              <a:off x="5886336" y="4512497"/>
              <a:ext cx="798201" cy="286665"/>
              <a:chOff x="4245096" y="1929253"/>
              <a:chExt cx="616396" cy="212903"/>
            </a:xfrm>
          </p:grpSpPr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6AD98532-F7D4-0C42-BA46-B69D3EF4136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904D2849-AD3E-D248-9B62-56231E2CE0E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81" name="그룹 121">
              <a:extLst>
                <a:ext uri="{FF2B5EF4-FFF2-40B4-BE49-F238E27FC236}">
                  <a16:creationId xmlns:a16="http://schemas.microsoft.com/office/drawing/2014/main" id="{C3714D3F-0480-2343-ACCC-AA7EA0D2828A}"/>
                </a:ext>
              </a:extLst>
            </p:cNvPr>
            <p:cNvGrpSpPr/>
            <p:nvPr/>
          </p:nvGrpSpPr>
          <p:grpSpPr>
            <a:xfrm>
              <a:off x="6849742" y="4512497"/>
              <a:ext cx="798201" cy="286665"/>
              <a:chOff x="4245096" y="1929253"/>
              <a:chExt cx="616396" cy="212903"/>
            </a:xfrm>
          </p:grpSpPr>
          <p:sp>
            <p:nvSpPr>
              <p:cNvPr id="282" name="TextBox 281">
                <a:extLst>
                  <a:ext uri="{FF2B5EF4-FFF2-40B4-BE49-F238E27FC236}">
                    <a16:creationId xmlns:a16="http://schemas.microsoft.com/office/drawing/2014/main" id="{B0FE9A6A-D5BB-1145-8881-82659F176C03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3" name="TextBox 282">
                <a:extLst>
                  <a:ext uri="{FF2B5EF4-FFF2-40B4-BE49-F238E27FC236}">
                    <a16:creationId xmlns:a16="http://schemas.microsoft.com/office/drawing/2014/main" id="{44845FB5-668F-0042-B266-F6A7800E4A3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25B93774-17C5-4C63-A695-52CDDF05C55E}"/>
              </a:ext>
            </a:extLst>
          </p:cNvPr>
          <p:cNvGrpSpPr/>
          <p:nvPr/>
        </p:nvGrpSpPr>
        <p:grpSpPr>
          <a:xfrm>
            <a:off x="1005330" y="3376229"/>
            <a:ext cx="5044663" cy="288573"/>
            <a:chOff x="1855536" y="5365668"/>
            <a:chExt cx="5044663" cy="288573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ECA383BE-9574-429A-B33A-EF1B5E3954E7}"/>
                </a:ext>
              </a:extLst>
            </p:cNvPr>
            <p:cNvSpPr/>
            <p:nvPr/>
          </p:nvSpPr>
          <p:spPr bwMode="auto">
            <a:xfrm>
              <a:off x="185553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98038546-5949-4FE5-982A-7230FD27702F}"/>
                </a:ext>
              </a:extLst>
            </p:cNvPr>
            <p:cNvSpPr/>
            <p:nvPr/>
          </p:nvSpPr>
          <p:spPr bwMode="auto">
            <a:xfrm>
              <a:off x="2837942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EB6695A8-493F-45F8-9D4D-0DA7C8F88B2A}"/>
                </a:ext>
              </a:extLst>
            </p:cNvPr>
            <p:cNvSpPr/>
            <p:nvPr/>
          </p:nvSpPr>
          <p:spPr bwMode="auto">
            <a:xfrm>
              <a:off x="5677700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0615752F-4FBF-46B7-88D4-D1A4ED7B825D}"/>
                </a:ext>
              </a:extLst>
            </p:cNvPr>
            <p:cNvSpPr/>
            <p:nvPr/>
          </p:nvSpPr>
          <p:spPr bwMode="auto">
            <a:xfrm>
              <a:off x="6693243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172" name="Curved Connector 4">
              <a:extLst>
                <a:ext uri="{FF2B5EF4-FFF2-40B4-BE49-F238E27FC236}">
                  <a16:creationId xmlns:a16="http://schemas.microsoft.com/office/drawing/2014/main" id="{5D227E40-F72E-4FBD-835F-7D9A37611575}"/>
                </a:ext>
              </a:extLst>
            </p:cNvPr>
            <p:cNvCxnSpPr>
              <a:stCxn id="144" idx="0"/>
              <a:endCxn id="145" idx="0"/>
            </p:cNvCxnSpPr>
            <p:nvPr/>
          </p:nvCxnSpPr>
          <p:spPr bwMode="auto">
            <a:xfrm rot="5400000" flipH="1" flipV="1">
              <a:off x="2450217" y="4880815"/>
              <a:ext cx="12700" cy="982406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96" name="Curved Connector 194">
              <a:extLst>
                <a:ext uri="{FF2B5EF4-FFF2-40B4-BE49-F238E27FC236}">
                  <a16:creationId xmlns:a16="http://schemas.microsoft.com/office/drawing/2014/main" id="{39FC194B-66E1-48E1-B849-06449FF63DE3}"/>
                </a:ext>
              </a:extLst>
            </p:cNvPr>
            <p:cNvCxnSpPr>
              <a:cxnSpLocks/>
              <a:stCxn id="170" idx="0"/>
              <a:endCxn id="171" idx="0"/>
            </p:cNvCxnSpPr>
            <p:nvPr/>
          </p:nvCxnSpPr>
          <p:spPr bwMode="auto">
            <a:xfrm rot="5400000" flipH="1" flipV="1">
              <a:off x="6288949" y="4864247"/>
              <a:ext cx="12700" cy="1015543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B8E75022-967E-48B1-AA87-765A9F9DD1D6}"/>
              </a:ext>
            </a:extLst>
          </p:cNvPr>
          <p:cNvGrpSpPr/>
          <p:nvPr/>
        </p:nvGrpSpPr>
        <p:grpSpPr>
          <a:xfrm>
            <a:off x="1009801" y="5397185"/>
            <a:ext cx="7014570" cy="288573"/>
            <a:chOff x="1855536" y="5365668"/>
            <a:chExt cx="7014570" cy="288573"/>
          </a:xfrm>
        </p:grpSpPr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38206320-1C69-419E-95C0-4D56B2E7A870}"/>
                </a:ext>
              </a:extLst>
            </p:cNvPr>
            <p:cNvSpPr/>
            <p:nvPr/>
          </p:nvSpPr>
          <p:spPr bwMode="auto">
            <a:xfrm>
              <a:off x="185553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9069BDF9-F69E-47C8-A904-404F09D2D0EF}"/>
                </a:ext>
              </a:extLst>
            </p:cNvPr>
            <p:cNvSpPr/>
            <p:nvPr/>
          </p:nvSpPr>
          <p:spPr bwMode="auto">
            <a:xfrm>
              <a:off x="2837942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C3026C16-A340-4871-BD1F-01E15BFB9955}"/>
                </a:ext>
              </a:extLst>
            </p:cNvPr>
            <p:cNvSpPr/>
            <p:nvPr/>
          </p:nvSpPr>
          <p:spPr bwMode="auto">
            <a:xfrm>
              <a:off x="5677700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2ABAC343-D0E4-41D2-B522-A229D7E08D40}"/>
                </a:ext>
              </a:extLst>
            </p:cNvPr>
            <p:cNvSpPr/>
            <p:nvPr/>
          </p:nvSpPr>
          <p:spPr bwMode="auto">
            <a:xfrm>
              <a:off x="6693243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199" name="Curved Connector 4">
              <a:extLst>
                <a:ext uri="{FF2B5EF4-FFF2-40B4-BE49-F238E27FC236}">
                  <a16:creationId xmlns:a16="http://schemas.microsoft.com/office/drawing/2014/main" id="{A956B4E6-C5B4-4C4F-A187-2BBD3671278F}"/>
                </a:ext>
              </a:extLst>
            </p:cNvPr>
            <p:cNvCxnSpPr>
              <a:stCxn id="169" idx="0"/>
              <a:endCxn id="195" idx="0"/>
            </p:cNvCxnSpPr>
            <p:nvPr/>
          </p:nvCxnSpPr>
          <p:spPr bwMode="auto">
            <a:xfrm rot="5400000" flipH="1" flipV="1">
              <a:off x="2450217" y="4880815"/>
              <a:ext cx="12700" cy="982406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00B0F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200" name="Curved Connector 194">
              <a:extLst>
                <a:ext uri="{FF2B5EF4-FFF2-40B4-BE49-F238E27FC236}">
                  <a16:creationId xmlns:a16="http://schemas.microsoft.com/office/drawing/2014/main" id="{AE90F5E5-F06F-4012-9FF3-AE6D692324BF}"/>
                </a:ext>
              </a:extLst>
            </p:cNvPr>
            <p:cNvCxnSpPr>
              <a:cxnSpLocks/>
              <a:stCxn id="197" idx="0"/>
              <a:endCxn id="198" idx="0"/>
            </p:cNvCxnSpPr>
            <p:nvPr/>
          </p:nvCxnSpPr>
          <p:spPr bwMode="auto">
            <a:xfrm rot="5400000" flipH="1" flipV="1">
              <a:off x="6288949" y="4864247"/>
              <a:ext cx="12700" cy="1015543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00B0F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E7C5CF38-8A93-44FB-8002-18591121846E}"/>
                </a:ext>
              </a:extLst>
            </p:cNvPr>
            <p:cNvSpPr/>
            <p:nvPr/>
          </p:nvSpPr>
          <p:spPr bwMode="auto">
            <a:xfrm>
              <a:off x="3821370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35AFA263-3069-4AC1-8987-4991BF6CC5B5}"/>
                </a:ext>
              </a:extLst>
            </p:cNvPr>
            <p:cNvSpPr/>
            <p:nvPr/>
          </p:nvSpPr>
          <p:spPr bwMode="auto">
            <a:xfrm>
              <a:off x="4808135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03" name="Curved Connector 194">
              <a:extLst>
                <a:ext uri="{FF2B5EF4-FFF2-40B4-BE49-F238E27FC236}">
                  <a16:creationId xmlns:a16="http://schemas.microsoft.com/office/drawing/2014/main" id="{24078D4C-E908-40A1-8BD0-9A64DC3F81CD}"/>
                </a:ext>
              </a:extLst>
            </p:cNvPr>
            <p:cNvCxnSpPr>
              <a:cxnSpLocks/>
              <a:stCxn id="201" idx="0"/>
              <a:endCxn id="202" idx="0"/>
            </p:cNvCxnSpPr>
            <p:nvPr/>
          </p:nvCxnSpPr>
          <p:spPr bwMode="auto">
            <a:xfrm rot="5400000" flipH="1" flipV="1">
              <a:off x="4418230" y="4878636"/>
              <a:ext cx="12700" cy="986765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00B0F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FFDA0F3F-A479-4EDA-84E2-D6AFDC00A010}"/>
                </a:ext>
              </a:extLst>
            </p:cNvPr>
            <p:cNvSpPr/>
            <p:nvPr/>
          </p:nvSpPr>
          <p:spPr bwMode="auto">
            <a:xfrm>
              <a:off x="7647607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B8911129-1618-4B33-87A5-DEC7DCAA073E}"/>
                </a:ext>
              </a:extLst>
            </p:cNvPr>
            <p:cNvSpPr/>
            <p:nvPr/>
          </p:nvSpPr>
          <p:spPr bwMode="auto">
            <a:xfrm>
              <a:off x="8663150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06" name="Curved Connector 194">
              <a:extLst>
                <a:ext uri="{FF2B5EF4-FFF2-40B4-BE49-F238E27FC236}">
                  <a16:creationId xmlns:a16="http://schemas.microsoft.com/office/drawing/2014/main" id="{A7D1F3C6-C547-4A96-9C7D-0F8C438E2CAE}"/>
                </a:ext>
              </a:extLst>
            </p:cNvPr>
            <p:cNvCxnSpPr>
              <a:cxnSpLocks/>
              <a:stCxn id="204" idx="0"/>
              <a:endCxn id="205" idx="0"/>
            </p:cNvCxnSpPr>
            <p:nvPr/>
          </p:nvCxnSpPr>
          <p:spPr bwMode="auto">
            <a:xfrm rot="5400000" flipH="1" flipV="1">
              <a:off x="8258856" y="4864247"/>
              <a:ext cx="12700" cy="1015543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00B0F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940780521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– Takeaways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MLC NAND flash memory requires an </a:t>
            </a:r>
            <a:r>
              <a:rPr lang="en-US" dirty="0">
                <a:solidFill>
                  <a:srgbClr val="C00000"/>
                </a:solidFill>
              </a:rPr>
              <a:t>o</a:t>
            </a:r>
            <a:r>
              <a:rPr lang="en-CH" dirty="0">
                <a:solidFill>
                  <a:srgbClr val="C00000"/>
                </a:solidFill>
              </a:rPr>
              <a:t>n-chip XOR logic</a:t>
            </a:r>
          </a:p>
          <a:p>
            <a:r>
              <a:rPr lang="en-CH" dirty="0"/>
              <a:t>Bit-encoding affects the read latency! </a:t>
            </a:r>
          </a:p>
          <a:p>
            <a:pPr lvl="1"/>
            <a:r>
              <a:rPr lang="en-CH" dirty="0"/>
              <a:t>Compare # of sensing for </a:t>
            </a:r>
            <a:r>
              <a:rPr lang="en-US" dirty="0"/>
              <a:t>L</a:t>
            </a:r>
            <a:r>
              <a:rPr lang="en-CH" dirty="0"/>
              <a:t>SB</a:t>
            </a:r>
          </a:p>
          <a:p>
            <a:endParaRPr lang="en-CH" dirty="0">
              <a:solidFill>
                <a:srgbClr val="C00000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4E1D9B5-C4DB-B347-BA42-950636CFAB4D}"/>
              </a:ext>
            </a:extLst>
          </p:cNvPr>
          <p:cNvGrpSpPr/>
          <p:nvPr/>
        </p:nvGrpSpPr>
        <p:grpSpPr>
          <a:xfrm>
            <a:off x="104031" y="2438400"/>
            <a:ext cx="8878353" cy="4014867"/>
            <a:chOff x="104031" y="2438400"/>
            <a:chExt cx="8878353" cy="4014867"/>
          </a:xfrm>
        </p:grpSpPr>
        <p:cxnSp>
          <p:nvCxnSpPr>
            <p:cNvPr id="123" name="직선 연결선 22">
              <a:extLst>
                <a:ext uri="{FF2B5EF4-FFF2-40B4-BE49-F238E27FC236}">
                  <a16:creationId xmlns:a16="http://schemas.microsoft.com/office/drawing/2014/main" id="{6FD53AF2-D6E1-494D-B47D-76A9E20332A0}"/>
                </a:ext>
              </a:extLst>
            </p:cNvPr>
            <p:cNvCxnSpPr/>
            <p:nvPr/>
          </p:nvCxnSpPr>
          <p:spPr>
            <a:xfrm>
              <a:off x="4830431" y="4423223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124" name="Rectangle 60">
              <a:extLst>
                <a:ext uri="{FF2B5EF4-FFF2-40B4-BE49-F238E27FC236}">
                  <a16:creationId xmlns:a16="http://schemas.microsoft.com/office/drawing/2014/main" id="{D4C39F13-A3CB-6946-BC4C-2A314AFCBF4C}"/>
                </a:ext>
              </a:extLst>
            </p:cNvPr>
            <p:cNvSpPr/>
            <p:nvPr/>
          </p:nvSpPr>
          <p:spPr>
            <a:xfrm rot="16200000">
              <a:off x="-315881" y="3413030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5" name="Rectangle 74">
              <a:extLst>
                <a:ext uri="{FF2B5EF4-FFF2-40B4-BE49-F238E27FC236}">
                  <a16:creationId xmlns:a16="http://schemas.microsoft.com/office/drawing/2014/main" id="{D967EB4E-A905-DC46-B27A-A358C57FFD51}"/>
                </a:ext>
              </a:extLst>
            </p:cNvPr>
            <p:cNvSpPr/>
            <p:nvPr/>
          </p:nvSpPr>
          <p:spPr>
            <a:xfrm>
              <a:off x="636957" y="3365330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6" name="Freeform 32">
              <a:extLst>
                <a:ext uri="{FF2B5EF4-FFF2-40B4-BE49-F238E27FC236}">
                  <a16:creationId xmlns:a16="http://schemas.microsoft.com/office/drawing/2014/main" id="{3426A48A-DF98-BF45-92CB-8736CD0DEAD7}"/>
                </a:ext>
              </a:extLst>
            </p:cNvPr>
            <p:cNvSpPr/>
            <p:nvPr/>
          </p:nvSpPr>
          <p:spPr>
            <a:xfrm>
              <a:off x="62398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92EF84D2-95AC-A843-A07B-1A1758D782E6}"/>
                </a:ext>
              </a:extLst>
            </p:cNvPr>
            <p:cNvSpPr txBox="1"/>
            <p:nvPr/>
          </p:nvSpPr>
          <p:spPr>
            <a:xfrm>
              <a:off x="78784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129" name="Rectangle 74">
              <a:extLst>
                <a:ext uri="{FF2B5EF4-FFF2-40B4-BE49-F238E27FC236}">
                  <a16:creationId xmlns:a16="http://schemas.microsoft.com/office/drawing/2014/main" id="{FE412383-46C1-7749-A3AA-114C9D19016B}"/>
                </a:ext>
              </a:extLst>
            </p:cNvPr>
            <p:cNvSpPr/>
            <p:nvPr/>
          </p:nvSpPr>
          <p:spPr>
            <a:xfrm>
              <a:off x="162510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0" name="Freeform 32">
              <a:extLst>
                <a:ext uri="{FF2B5EF4-FFF2-40B4-BE49-F238E27FC236}">
                  <a16:creationId xmlns:a16="http://schemas.microsoft.com/office/drawing/2014/main" id="{4869F821-F389-0E4A-8A36-D1F4B4A29003}"/>
                </a:ext>
              </a:extLst>
            </p:cNvPr>
            <p:cNvSpPr/>
            <p:nvPr/>
          </p:nvSpPr>
          <p:spPr>
            <a:xfrm>
              <a:off x="1612139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2BB0F096-DE85-2E47-BD73-60E3B7788F48}"/>
                </a:ext>
              </a:extLst>
            </p:cNvPr>
            <p:cNvSpPr txBox="1"/>
            <p:nvPr/>
          </p:nvSpPr>
          <p:spPr>
            <a:xfrm>
              <a:off x="17759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132" name="Rectangle 74">
              <a:extLst>
                <a:ext uri="{FF2B5EF4-FFF2-40B4-BE49-F238E27FC236}">
                  <a16:creationId xmlns:a16="http://schemas.microsoft.com/office/drawing/2014/main" id="{6779E75E-CA27-B34E-BEC9-1B8497F4B5B7}"/>
                </a:ext>
              </a:extLst>
            </p:cNvPr>
            <p:cNvSpPr/>
            <p:nvPr/>
          </p:nvSpPr>
          <p:spPr>
            <a:xfrm>
              <a:off x="261325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3" name="Freeform 32">
              <a:extLst>
                <a:ext uri="{FF2B5EF4-FFF2-40B4-BE49-F238E27FC236}">
                  <a16:creationId xmlns:a16="http://schemas.microsoft.com/office/drawing/2014/main" id="{F2419E61-CE0F-0641-998D-8BED15E44E25}"/>
                </a:ext>
              </a:extLst>
            </p:cNvPr>
            <p:cNvSpPr/>
            <p:nvPr/>
          </p:nvSpPr>
          <p:spPr>
            <a:xfrm>
              <a:off x="2600288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FEEC2F8A-B884-4E43-A46F-DF818B2FA521}"/>
                </a:ext>
              </a:extLst>
            </p:cNvPr>
            <p:cNvSpPr txBox="1"/>
            <p:nvPr/>
          </p:nvSpPr>
          <p:spPr>
            <a:xfrm>
              <a:off x="276414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135" name="Rectangle 74">
              <a:extLst>
                <a:ext uri="{FF2B5EF4-FFF2-40B4-BE49-F238E27FC236}">
                  <a16:creationId xmlns:a16="http://schemas.microsoft.com/office/drawing/2014/main" id="{7FA7B060-3B60-8248-A695-4E4F122ED18E}"/>
                </a:ext>
              </a:extLst>
            </p:cNvPr>
            <p:cNvSpPr/>
            <p:nvPr/>
          </p:nvSpPr>
          <p:spPr>
            <a:xfrm>
              <a:off x="3601409" y="3333796"/>
              <a:ext cx="666848" cy="346112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6" name="Freeform 32">
              <a:extLst>
                <a:ext uri="{FF2B5EF4-FFF2-40B4-BE49-F238E27FC236}">
                  <a16:creationId xmlns:a16="http://schemas.microsoft.com/office/drawing/2014/main" id="{226ABB54-B91A-6B4F-A5FA-C4027B8903FD}"/>
                </a:ext>
              </a:extLst>
            </p:cNvPr>
            <p:cNvSpPr/>
            <p:nvPr/>
          </p:nvSpPr>
          <p:spPr>
            <a:xfrm>
              <a:off x="358843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54A149C7-650D-4A47-8869-C019D1C77938}"/>
                </a:ext>
              </a:extLst>
            </p:cNvPr>
            <p:cNvSpPr txBox="1"/>
            <p:nvPr/>
          </p:nvSpPr>
          <p:spPr>
            <a:xfrm>
              <a:off x="37522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138" name="Rectangle 74">
              <a:extLst>
                <a:ext uri="{FF2B5EF4-FFF2-40B4-BE49-F238E27FC236}">
                  <a16:creationId xmlns:a16="http://schemas.microsoft.com/office/drawing/2014/main" id="{D1A4C626-571C-FC40-9CB6-D60464346323}"/>
                </a:ext>
              </a:extLst>
            </p:cNvPr>
            <p:cNvSpPr/>
            <p:nvPr/>
          </p:nvSpPr>
          <p:spPr>
            <a:xfrm>
              <a:off x="447383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9" name="Freeform 32">
              <a:extLst>
                <a:ext uri="{FF2B5EF4-FFF2-40B4-BE49-F238E27FC236}">
                  <a16:creationId xmlns:a16="http://schemas.microsoft.com/office/drawing/2014/main" id="{85B9144F-57CA-F844-B7C3-CC5DB58421E6}"/>
                </a:ext>
              </a:extLst>
            </p:cNvPr>
            <p:cNvSpPr/>
            <p:nvPr/>
          </p:nvSpPr>
          <p:spPr>
            <a:xfrm>
              <a:off x="447402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8D40A2DB-60CF-754A-A1EF-AE19378E9C47}"/>
                </a:ext>
              </a:extLst>
            </p:cNvPr>
            <p:cNvSpPr txBox="1"/>
            <p:nvPr/>
          </p:nvSpPr>
          <p:spPr>
            <a:xfrm>
              <a:off x="4637878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141" name="Straight Arrow Connector 59">
              <a:extLst>
                <a:ext uri="{FF2B5EF4-FFF2-40B4-BE49-F238E27FC236}">
                  <a16:creationId xmlns:a16="http://schemas.microsoft.com/office/drawing/2014/main" id="{6085AEEE-8E84-F844-8645-A8AE01A4D9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2438400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143" name="Straight Connector 62">
              <a:extLst>
                <a:ext uri="{FF2B5EF4-FFF2-40B4-BE49-F238E27FC236}">
                  <a16:creationId xmlns:a16="http://schemas.microsoft.com/office/drawing/2014/main" id="{26F21DFD-E080-2448-9CAB-63555B6914E2}"/>
                </a:ext>
              </a:extLst>
            </p:cNvPr>
            <p:cNvCxnSpPr/>
            <p:nvPr/>
          </p:nvCxnSpPr>
          <p:spPr>
            <a:xfrm flipH="1">
              <a:off x="1417380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6" name="Straight Connector 65">
              <a:extLst>
                <a:ext uri="{FF2B5EF4-FFF2-40B4-BE49-F238E27FC236}">
                  <a16:creationId xmlns:a16="http://schemas.microsoft.com/office/drawing/2014/main" id="{C9573C86-CC67-AB44-8AF1-5A00D71DBDCF}"/>
                </a:ext>
              </a:extLst>
            </p:cNvPr>
            <p:cNvCxnSpPr/>
            <p:nvPr/>
          </p:nvCxnSpPr>
          <p:spPr>
            <a:xfrm flipH="1">
              <a:off x="2388940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7" name="Straight Connector 68">
              <a:extLst>
                <a:ext uri="{FF2B5EF4-FFF2-40B4-BE49-F238E27FC236}">
                  <a16:creationId xmlns:a16="http://schemas.microsoft.com/office/drawing/2014/main" id="{13EA1B35-4630-0043-AAAE-3B7CDBA765AC}"/>
                </a:ext>
              </a:extLst>
            </p:cNvPr>
            <p:cNvCxnSpPr/>
            <p:nvPr/>
          </p:nvCxnSpPr>
          <p:spPr>
            <a:xfrm flipH="1">
              <a:off x="3360498" y="2827657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ysDash"/>
            </a:ln>
            <a:effectLst/>
          </p:spPr>
        </p:cxnSp>
        <p:cxnSp>
          <p:nvCxnSpPr>
            <p:cNvPr id="148" name="Straight Connector 68">
              <a:extLst>
                <a:ext uri="{FF2B5EF4-FFF2-40B4-BE49-F238E27FC236}">
                  <a16:creationId xmlns:a16="http://schemas.microsoft.com/office/drawing/2014/main" id="{161E65B7-1D6A-2F47-B6F1-33C00177D94E}"/>
                </a:ext>
              </a:extLst>
            </p:cNvPr>
            <p:cNvCxnSpPr/>
            <p:nvPr/>
          </p:nvCxnSpPr>
          <p:spPr>
            <a:xfrm flipH="1">
              <a:off x="4335353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9" name="Straight Connector 62">
              <a:extLst>
                <a:ext uri="{FF2B5EF4-FFF2-40B4-BE49-F238E27FC236}">
                  <a16:creationId xmlns:a16="http://schemas.microsoft.com/office/drawing/2014/main" id="{00D23623-3209-EE40-AFE7-694E7BB9223B}"/>
                </a:ext>
              </a:extLst>
            </p:cNvPr>
            <p:cNvCxnSpPr/>
            <p:nvPr/>
          </p:nvCxnSpPr>
          <p:spPr>
            <a:xfrm flipH="1">
              <a:off x="5267419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50" name="Straight Connector 65">
              <a:extLst>
                <a:ext uri="{FF2B5EF4-FFF2-40B4-BE49-F238E27FC236}">
                  <a16:creationId xmlns:a16="http://schemas.microsoft.com/office/drawing/2014/main" id="{E7643646-43AE-3240-9C8B-93E1E3DAF84B}"/>
                </a:ext>
              </a:extLst>
            </p:cNvPr>
            <p:cNvCxnSpPr/>
            <p:nvPr/>
          </p:nvCxnSpPr>
          <p:spPr>
            <a:xfrm flipH="1">
              <a:off x="623897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51" name="Straight Connector 68">
              <a:extLst>
                <a:ext uri="{FF2B5EF4-FFF2-40B4-BE49-F238E27FC236}">
                  <a16:creationId xmlns:a16="http://schemas.microsoft.com/office/drawing/2014/main" id="{C42FAFDF-BA0F-C046-A378-AFC39AC0365C}"/>
                </a:ext>
              </a:extLst>
            </p:cNvPr>
            <p:cNvCxnSpPr/>
            <p:nvPr/>
          </p:nvCxnSpPr>
          <p:spPr>
            <a:xfrm flipH="1">
              <a:off x="7210538" y="2827657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ysDash"/>
            </a:ln>
            <a:effectLst/>
          </p:spPr>
        </p:cxnSp>
        <p:sp>
          <p:nvSpPr>
            <p:cNvPr id="152" name="Rectangle 74">
              <a:extLst>
                <a:ext uri="{FF2B5EF4-FFF2-40B4-BE49-F238E27FC236}">
                  <a16:creationId xmlns:a16="http://schemas.microsoft.com/office/drawing/2014/main" id="{CC68E110-7685-D747-BF35-D521C589232B}"/>
                </a:ext>
              </a:extLst>
            </p:cNvPr>
            <p:cNvSpPr/>
            <p:nvPr/>
          </p:nvSpPr>
          <p:spPr>
            <a:xfrm>
              <a:off x="54751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3" name="Freeform 32">
              <a:extLst>
                <a:ext uri="{FF2B5EF4-FFF2-40B4-BE49-F238E27FC236}">
                  <a16:creationId xmlns:a16="http://schemas.microsoft.com/office/drawing/2014/main" id="{3A9B75F7-2015-E04E-84B3-3B328E35C680}"/>
                </a:ext>
              </a:extLst>
            </p:cNvPr>
            <p:cNvSpPr/>
            <p:nvPr/>
          </p:nvSpPr>
          <p:spPr>
            <a:xfrm>
              <a:off x="546217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87A1BD11-DA66-7242-867B-C837A1E6212B}"/>
                </a:ext>
              </a:extLst>
            </p:cNvPr>
            <p:cNvSpPr txBox="1"/>
            <p:nvPr/>
          </p:nvSpPr>
          <p:spPr>
            <a:xfrm>
              <a:off x="56260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155" name="Rectangle 74">
              <a:extLst>
                <a:ext uri="{FF2B5EF4-FFF2-40B4-BE49-F238E27FC236}">
                  <a16:creationId xmlns:a16="http://schemas.microsoft.com/office/drawing/2014/main" id="{BEA79301-D3B2-6E4B-A31B-8687F73B5BDF}"/>
                </a:ext>
              </a:extLst>
            </p:cNvPr>
            <p:cNvSpPr/>
            <p:nvPr/>
          </p:nvSpPr>
          <p:spPr>
            <a:xfrm>
              <a:off x="6463297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6" name="Freeform 32">
              <a:extLst>
                <a:ext uri="{FF2B5EF4-FFF2-40B4-BE49-F238E27FC236}">
                  <a16:creationId xmlns:a16="http://schemas.microsoft.com/office/drawing/2014/main" id="{D80F61C5-F56D-934F-8783-D1BA8A084D6F}"/>
                </a:ext>
              </a:extLst>
            </p:cNvPr>
            <p:cNvSpPr/>
            <p:nvPr/>
          </p:nvSpPr>
          <p:spPr>
            <a:xfrm>
              <a:off x="645032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A53124F6-EADD-9349-B640-684BDD7F2B6B}"/>
                </a:ext>
              </a:extLst>
            </p:cNvPr>
            <p:cNvSpPr txBox="1"/>
            <p:nvPr/>
          </p:nvSpPr>
          <p:spPr>
            <a:xfrm>
              <a:off x="661418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158" name="Rectangle 74">
              <a:extLst>
                <a:ext uri="{FF2B5EF4-FFF2-40B4-BE49-F238E27FC236}">
                  <a16:creationId xmlns:a16="http://schemas.microsoft.com/office/drawing/2014/main" id="{3A9543B3-49BD-6F47-83BC-39BA4EE2B049}"/>
                </a:ext>
              </a:extLst>
            </p:cNvPr>
            <p:cNvSpPr/>
            <p:nvPr/>
          </p:nvSpPr>
          <p:spPr>
            <a:xfrm>
              <a:off x="74514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9" name="Freeform 32">
              <a:extLst>
                <a:ext uri="{FF2B5EF4-FFF2-40B4-BE49-F238E27FC236}">
                  <a16:creationId xmlns:a16="http://schemas.microsoft.com/office/drawing/2014/main" id="{62A3A012-4702-9B47-A963-35FB82996CDE}"/>
                </a:ext>
              </a:extLst>
            </p:cNvPr>
            <p:cNvSpPr/>
            <p:nvPr/>
          </p:nvSpPr>
          <p:spPr>
            <a:xfrm>
              <a:off x="743847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CB6E0109-FA11-7E4E-89C0-FA91771288F5}"/>
                </a:ext>
              </a:extLst>
            </p:cNvPr>
            <p:cNvSpPr txBox="1"/>
            <p:nvPr/>
          </p:nvSpPr>
          <p:spPr>
            <a:xfrm>
              <a:off x="76023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EE02CFB3-F95A-E94F-A8A4-5F8DD590C953}"/>
                </a:ext>
              </a:extLst>
            </p:cNvPr>
            <p:cNvSpPr txBox="1"/>
            <p:nvPr/>
          </p:nvSpPr>
          <p:spPr>
            <a:xfrm>
              <a:off x="450888" y="3097328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C99D2401-C443-2749-853A-D688A46063EA}"/>
                </a:ext>
              </a:extLst>
            </p:cNvPr>
            <p:cNvSpPr txBox="1"/>
            <p:nvPr/>
          </p:nvSpPr>
          <p:spPr>
            <a:xfrm>
              <a:off x="1005330" y="3097328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C9C34146-B67B-6841-9A11-61EC63735528}"/>
                </a:ext>
              </a:extLst>
            </p:cNvPr>
            <p:cNvSpPr txBox="1"/>
            <p:nvPr/>
          </p:nvSpPr>
          <p:spPr>
            <a:xfrm>
              <a:off x="731637" y="2589851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164" name="Straight Arrow Connector 78">
              <a:extLst>
                <a:ext uri="{FF2B5EF4-FFF2-40B4-BE49-F238E27FC236}">
                  <a16:creationId xmlns:a16="http://schemas.microsoft.com/office/drawing/2014/main" id="{214DDE3D-63AC-D04D-8629-CE2C4D5EEF04}"/>
                </a:ext>
              </a:extLst>
            </p:cNvPr>
            <p:cNvCxnSpPr/>
            <p:nvPr/>
          </p:nvCxnSpPr>
          <p:spPr>
            <a:xfrm>
              <a:off x="421033" y="4057446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165" name="그룹 91">
              <a:extLst>
                <a:ext uri="{FF2B5EF4-FFF2-40B4-BE49-F238E27FC236}">
                  <a16:creationId xmlns:a16="http://schemas.microsoft.com/office/drawing/2014/main" id="{246EF645-37CE-B541-AFF7-CE2F8EA85C33}"/>
                </a:ext>
              </a:extLst>
            </p:cNvPr>
            <p:cNvGrpSpPr/>
            <p:nvPr/>
          </p:nvGrpSpPr>
          <p:grpSpPr>
            <a:xfrm>
              <a:off x="8184183" y="4064120"/>
              <a:ext cx="798201" cy="374070"/>
              <a:chOff x="4245096" y="1892159"/>
              <a:chExt cx="616396" cy="277818"/>
            </a:xfrm>
          </p:grpSpPr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7CB3D612-4540-8744-A3F7-4AFF994E76D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05328B7C-C645-4C4A-8E47-62CD1164BB6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73" name="직선 화살표 연결선 451">
              <a:extLst>
                <a:ext uri="{FF2B5EF4-FFF2-40B4-BE49-F238E27FC236}">
                  <a16:creationId xmlns:a16="http://schemas.microsoft.com/office/drawing/2014/main" id="{02F8604D-433A-3640-AB8C-39C94F5A525E}"/>
                </a:ext>
              </a:extLst>
            </p:cNvPr>
            <p:cNvCxnSpPr>
              <a:cxnSpLocks/>
              <a:stCxn id="125" idx="0"/>
              <a:endCxn id="163" idx="2"/>
            </p:cNvCxnSpPr>
            <p:nvPr/>
          </p:nvCxnSpPr>
          <p:spPr>
            <a:xfrm flipV="1">
              <a:off x="970381" y="2811129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174" name="그룹 103">
              <a:extLst>
                <a:ext uri="{FF2B5EF4-FFF2-40B4-BE49-F238E27FC236}">
                  <a16:creationId xmlns:a16="http://schemas.microsoft.com/office/drawing/2014/main" id="{A6226201-D352-2448-B58D-2E1A475362D8}"/>
                </a:ext>
              </a:extLst>
            </p:cNvPr>
            <p:cNvGrpSpPr/>
            <p:nvPr/>
          </p:nvGrpSpPr>
          <p:grpSpPr>
            <a:xfrm>
              <a:off x="1075309" y="2497420"/>
              <a:ext cx="798201" cy="286665"/>
              <a:chOff x="4245096" y="1929253"/>
              <a:chExt cx="616396" cy="212903"/>
            </a:xfrm>
          </p:grpSpPr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5E4C63EC-E930-D746-8C2C-4EDE13F6CB82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34B29D75-14CF-7F4F-B9E6-B044FD48754B}"/>
                  </a:ext>
                </a:extLst>
              </p:cNvPr>
              <p:cNvSpPr txBox="1"/>
              <p:nvPr/>
            </p:nvSpPr>
            <p:spPr>
              <a:xfrm>
                <a:off x="4492525" y="2005006"/>
                <a:ext cx="368967" cy="137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7" name="그룹 106">
              <a:extLst>
                <a:ext uri="{FF2B5EF4-FFF2-40B4-BE49-F238E27FC236}">
                  <a16:creationId xmlns:a16="http://schemas.microsoft.com/office/drawing/2014/main" id="{20F55A7B-EC37-FA42-BE00-A092EF4CCB38}"/>
                </a:ext>
              </a:extLst>
            </p:cNvPr>
            <p:cNvGrpSpPr/>
            <p:nvPr/>
          </p:nvGrpSpPr>
          <p:grpSpPr>
            <a:xfrm>
              <a:off x="2024330" y="2497420"/>
              <a:ext cx="798201" cy="286665"/>
              <a:chOff x="4245096" y="1929253"/>
              <a:chExt cx="616396" cy="212903"/>
            </a:xfrm>
          </p:grpSpPr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0BFC049C-70B8-A248-91DD-98D87E22B239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31544848-73E7-3048-843A-F34E6CA87CB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0" name="그룹 109">
              <a:extLst>
                <a:ext uri="{FF2B5EF4-FFF2-40B4-BE49-F238E27FC236}">
                  <a16:creationId xmlns:a16="http://schemas.microsoft.com/office/drawing/2014/main" id="{ABF21898-CAA3-274C-B70B-9772A2AB22B8}"/>
                </a:ext>
              </a:extLst>
            </p:cNvPr>
            <p:cNvGrpSpPr/>
            <p:nvPr/>
          </p:nvGrpSpPr>
          <p:grpSpPr>
            <a:xfrm>
              <a:off x="3010288" y="2447472"/>
              <a:ext cx="798201" cy="374070"/>
              <a:chOff x="4245096" y="1892159"/>
              <a:chExt cx="616396" cy="277818"/>
            </a:xfrm>
          </p:grpSpPr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37E8DF0D-73D3-CF4B-8395-F1293DD91FE7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51E3F0DE-DE78-8A4A-B2F4-898B0EE15AB2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3" name="그룹 112">
              <a:extLst>
                <a:ext uri="{FF2B5EF4-FFF2-40B4-BE49-F238E27FC236}">
                  <a16:creationId xmlns:a16="http://schemas.microsoft.com/office/drawing/2014/main" id="{414DADB6-B991-184E-B554-912470428E83}"/>
                </a:ext>
              </a:extLst>
            </p:cNvPr>
            <p:cNvGrpSpPr/>
            <p:nvPr/>
          </p:nvGrpSpPr>
          <p:grpSpPr>
            <a:xfrm>
              <a:off x="3989108" y="2497420"/>
              <a:ext cx="798201" cy="286665"/>
              <a:chOff x="4245096" y="1929253"/>
              <a:chExt cx="616396" cy="212903"/>
            </a:xfrm>
          </p:grpSpPr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A450AB1C-9E4A-6342-8EAB-D3AFE8F8505A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22784A24-5F21-1B4C-BD7D-A2CC88A6653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6" name="그룹 115">
              <a:extLst>
                <a:ext uri="{FF2B5EF4-FFF2-40B4-BE49-F238E27FC236}">
                  <a16:creationId xmlns:a16="http://schemas.microsoft.com/office/drawing/2014/main" id="{4DD64A0A-27B5-7546-812B-03A73D92DB78}"/>
                </a:ext>
              </a:extLst>
            </p:cNvPr>
            <p:cNvGrpSpPr/>
            <p:nvPr/>
          </p:nvGrpSpPr>
          <p:grpSpPr>
            <a:xfrm>
              <a:off x="4927501" y="2497420"/>
              <a:ext cx="798201" cy="286665"/>
              <a:chOff x="4245096" y="1929253"/>
              <a:chExt cx="616396" cy="212903"/>
            </a:xfrm>
          </p:grpSpPr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39093D4B-B017-FE4F-951E-6A8AE6AA902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8C9177F2-0679-DC4D-917E-9F2B903D0C1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9" name="그룹 118">
              <a:extLst>
                <a:ext uri="{FF2B5EF4-FFF2-40B4-BE49-F238E27FC236}">
                  <a16:creationId xmlns:a16="http://schemas.microsoft.com/office/drawing/2014/main" id="{9CE1A33B-FF43-F248-AE5E-194DA60033D0}"/>
                </a:ext>
              </a:extLst>
            </p:cNvPr>
            <p:cNvGrpSpPr/>
            <p:nvPr/>
          </p:nvGrpSpPr>
          <p:grpSpPr>
            <a:xfrm>
              <a:off x="5886336" y="2497420"/>
              <a:ext cx="798201" cy="286665"/>
              <a:chOff x="4245096" y="1929253"/>
              <a:chExt cx="616396" cy="212903"/>
            </a:xfrm>
          </p:grpSpPr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FE43F880-9E5A-DD41-9397-674592597A80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18D1F77D-346A-E940-A6AC-B850FC25D375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92" name="그룹 121">
              <a:extLst>
                <a:ext uri="{FF2B5EF4-FFF2-40B4-BE49-F238E27FC236}">
                  <a16:creationId xmlns:a16="http://schemas.microsoft.com/office/drawing/2014/main" id="{EE2D152F-BA10-724E-90A2-340DEAD84AF5}"/>
                </a:ext>
              </a:extLst>
            </p:cNvPr>
            <p:cNvGrpSpPr/>
            <p:nvPr/>
          </p:nvGrpSpPr>
          <p:grpSpPr>
            <a:xfrm>
              <a:off x="6849742" y="2447472"/>
              <a:ext cx="798201" cy="374070"/>
              <a:chOff x="4245096" y="1892159"/>
              <a:chExt cx="616396" cy="277818"/>
            </a:xfrm>
          </p:grpSpPr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0D5DCC45-956A-EA4E-934B-9B0EF286503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5D8ED21F-DCFF-6549-9CE0-6BE528D65EC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07" name="직선 연결선 22">
              <a:extLst>
                <a:ext uri="{FF2B5EF4-FFF2-40B4-BE49-F238E27FC236}">
                  <a16:creationId xmlns:a16="http://schemas.microsoft.com/office/drawing/2014/main" id="{DB5C3917-8116-C14A-934E-60E94875EAC9}"/>
                </a:ext>
              </a:extLst>
            </p:cNvPr>
            <p:cNvCxnSpPr/>
            <p:nvPr/>
          </p:nvCxnSpPr>
          <p:spPr>
            <a:xfrm>
              <a:off x="4830431" y="6438300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208" name="Rectangle 60">
              <a:extLst>
                <a:ext uri="{FF2B5EF4-FFF2-40B4-BE49-F238E27FC236}">
                  <a16:creationId xmlns:a16="http://schemas.microsoft.com/office/drawing/2014/main" id="{7567CE9F-6F47-8A4C-9F66-2D07C577DBC3}"/>
                </a:ext>
              </a:extLst>
            </p:cNvPr>
            <p:cNvSpPr/>
            <p:nvPr/>
          </p:nvSpPr>
          <p:spPr>
            <a:xfrm rot="16200000">
              <a:off x="-315881" y="5428107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09" name="Rectangle 74">
              <a:extLst>
                <a:ext uri="{FF2B5EF4-FFF2-40B4-BE49-F238E27FC236}">
                  <a16:creationId xmlns:a16="http://schemas.microsoft.com/office/drawing/2014/main" id="{4355911E-9523-364E-A0F8-85BAFAE34B85}"/>
                </a:ext>
              </a:extLst>
            </p:cNvPr>
            <p:cNvSpPr/>
            <p:nvPr/>
          </p:nvSpPr>
          <p:spPr>
            <a:xfrm>
              <a:off x="636957" y="5380407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10" name="Freeform 32">
              <a:extLst>
                <a:ext uri="{FF2B5EF4-FFF2-40B4-BE49-F238E27FC236}">
                  <a16:creationId xmlns:a16="http://schemas.microsoft.com/office/drawing/2014/main" id="{BB2832AA-F9E1-B64B-BE92-CF21C0D71853}"/>
                </a:ext>
              </a:extLst>
            </p:cNvPr>
            <p:cNvSpPr/>
            <p:nvPr/>
          </p:nvSpPr>
          <p:spPr>
            <a:xfrm>
              <a:off x="62398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D8F8EAE2-021C-9948-A155-2A04BF3575F9}"/>
                </a:ext>
              </a:extLst>
            </p:cNvPr>
            <p:cNvSpPr txBox="1"/>
            <p:nvPr/>
          </p:nvSpPr>
          <p:spPr>
            <a:xfrm>
              <a:off x="78784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224" name="Rectangle 74">
              <a:extLst>
                <a:ext uri="{FF2B5EF4-FFF2-40B4-BE49-F238E27FC236}">
                  <a16:creationId xmlns:a16="http://schemas.microsoft.com/office/drawing/2014/main" id="{7A8DBD43-387F-9643-9030-BDA9F87C4C5C}"/>
                </a:ext>
              </a:extLst>
            </p:cNvPr>
            <p:cNvSpPr/>
            <p:nvPr/>
          </p:nvSpPr>
          <p:spPr>
            <a:xfrm>
              <a:off x="1625109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5" name="Freeform 32">
              <a:extLst>
                <a:ext uri="{FF2B5EF4-FFF2-40B4-BE49-F238E27FC236}">
                  <a16:creationId xmlns:a16="http://schemas.microsoft.com/office/drawing/2014/main" id="{AC504DA6-E8F1-6648-B2DB-B136DFBBCAF6}"/>
                </a:ext>
              </a:extLst>
            </p:cNvPr>
            <p:cNvSpPr/>
            <p:nvPr/>
          </p:nvSpPr>
          <p:spPr>
            <a:xfrm>
              <a:off x="1612139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6F76E6F9-45F9-2845-9730-FCC78BA4A718}"/>
                </a:ext>
              </a:extLst>
            </p:cNvPr>
            <p:cNvSpPr txBox="1"/>
            <p:nvPr/>
          </p:nvSpPr>
          <p:spPr>
            <a:xfrm>
              <a:off x="17759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227" name="Rectangle 74">
              <a:extLst>
                <a:ext uri="{FF2B5EF4-FFF2-40B4-BE49-F238E27FC236}">
                  <a16:creationId xmlns:a16="http://schemas.microsoft.com/office/drawing/2014/main" id="{E314E346-7749-9E48-8C7D-03D2C790EC2D}"/>
                </a:ext>
              </a:extLst>
            </p:cNvPr>
            <p:cNvSpPr/>
            <p:nvPr/>
          </p:nvSpPr>
          <p:spPr>
            <a:xfrm>
              <a:off x="2613258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8" name="Freeform 32">
              <a:extLst>
                <a:ext uri="{FF2B5EF4-FFF2-40B4-BE49-F238E27FC236}">
                  <a16:creationId xmlns:a16="http://schemas.microsoft.com/office/drawing/2014/main" id="{ED11964F-03F6-364D-B01B-F9C9F25D746A}"/>
                </a:ext>
              </a:extLst>
            </p:cNvPr>
            <p:cNvSpPr/>
            <p:nvPr/>
          </p:nvSpPr>
          <p:spPr>
            <a:xfrm>
              <a:off x="2600288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67169AF7-CF38-8149-8CFC-B39AF47234DF}"/>
                </a:ext>
              </a:extLst>
            </p:cNvPr>
            <p:cNvSpPr txBox="1"/>
            <p:nvPr/>
          </p:nvSpPr>
          <p:spPr>
            <a:xfrm>
              <a:off x="276414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230" name="Rectangle 74">
              <a:extLst>
                <a:ext uri="{FF2B5EF4-FFF2-40B4-BE49-F238E27FC236}">
                  <a16:creationId xmlns:a16="http://schemas.microsoft.com/office/drawing/2014/main" id="{6C6D7873-6FBA-1943-AC29-02258EFACA58}"/>
                </a:ext>
              </a:extLst>
            </p:cNvPr>
            <p:cNvSpPr/>
            <p:nvPr/>
          </p:nvSpPr>
          <p:spPr>
            <a:xfrm>
              <a:off x="3601409" y="5398818"/>
              <a:ext cx="666848" cy="246221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1" name="Freeform 32">
              <a:extLst>
                <a:ext uri="{FF2B5EF4-FFF2-40B4-BE49-F238E27FC236}">
                  <a16:creationId xmlns:a16="http://schemas.microsoft.com/office/drawing/2014/main" id="{ECF7F05C-101F-3C44-8D54-255205293088}"/>
                </a:ext>
              </a:extLst>
            </p:cNvPr>
            <p:cNvSpPr/>
            <p:nvPr/>
          </p:nvSpPr>
          <p:spPr>
            <a:xfrm>
              <a:off x="358843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5A2CB7A5-90BA-3641-82D5-907964857E85}"/>
                </a:ext>
              </a:extLst>
            </p:cNvPr>
            <p:cNvSpPr txBox="1"/>
            <p:nvPr/>
          </p:nvSpPr>
          <p:spPr>
            <a:xfrm>
              <a:off x="37522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233" name="Rectangle 74">
              <a:extLst>
                <a:ext uri="{FF2B5EF4-FFF2-40B4-BE49-F238E27FC236}">
                  <a16:creationId xmlns:a16="http://schemas.microsoft.com/office/drawing/2014/main" id="{DAC85F86-92FB-B94F-BB84-BA0137FD403C}"/>
                </a:ext>
              </a:extLst>
            </p:cNvPr>
            <p:cNvSpPr/>
            <p:nvPr/>
          </p:nvSpPr>
          <p:spPr>
            <a:xfrm>
              <a:off x="4473839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4" name="Freeform 32">
              <a:extLst>
                <a:ext uri="{FF2B5EF4-FFF2-40B4-BE49-F238E27FC236}">
                  <a16:creationId xmlns:a16="http://schemas.microsoft.com/office/drawing/2014/main" id="{88F74E6D-9CEB-6742-A5BE-C02061EE489D}"/>
                </a:ext>
              </a:extLst>
            </p:cNvPr>
            <p:cNvSpPr/>
            <p:nvPr/>
          </p:nvSpPr>
          <p:spPr>
            <a:xfrm>
              <a:off x="447402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F64C67D0-8279-7844-B25A-4D3EDE4467DB}"/>
                </a:ext>
              </a:extLst>
            </p:cNvPr>
            <p:cNvSpPr txBox="1"/>
            <p:nvPr/>
          </p:nvSpPr>
          <p:spPr>
            <a:xfrm>
              <a:off x="4637878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236" name="Straight Arrow Connector 59">
              <a:extLst>
                <a:ext uri="{FF2B5EF4-FFF2-40B4-BE49-F238E27FC236}">
                  <a16:creationId xmlns:a16="http://schemas.microsoft.com/office/drawing/2014/main" id="{4317013B-FE42-EB48-A1B5-318690281B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4453477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237" name="Straight Connector 62">
              <a:extLst>
                <a:ext uri="{FF2B5EF4-FFF2-40B4-BE49-F238E27FC236}">
                  <a16:creationId xmlns:a16="http://schemas.microsoft.com/office/drawing/2014/main" id="{50F366E8-2020-C942-AF79-BAD05AFC92EC}"/>
                </a:ext>
              </a:extLst>
            </p:cNvPr>
            <p:cNvCxnSpPr/>
            <p:nvPr/>
          </p:nvCxnSpPr>
          <p:spPr>
            <a:xfrm flipH="1">
              <a:off x="1417380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238" name="Straight Connector 65">
              <a:extLst>
                <a:ext uri="{FF2B5EF4-FFF2-40B4-BE49-F238E27FC236}">
                  <a16:creationId xmlns:a16="http://schemas.microsoft.com/office/drawing/2014/main" id="{94C94FC5-08EC-EC46-8D3D-039F38B8FC95}"/>
                </a:ext>
              </a:extLst>
            </p:cNvPr>
            <p:cNvCxnSpPr/>
            <p:nvPr/>
          </p:nvCxnSpPr>
          <p:spPr>
            <a:xfrm flipH="1">
              <a:off x="2388940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39" name="Straight Connector 68">
              <a:extLst>
                <a:ext uri="{FF2B5EF4-FFF2-40B4-BE49-F238E27FC236}">
                  <a16:creationId xmlns:a16="http://schemas.microsoft.com/office/drawing/2014/main" id="{AFECAD01-11D4-E945-8C9E-E6A9A493F1EB}"/>
                </a:ext>
              </a:extLst>
            </p:cNvPr>
            <p:cNvCxnSpPr/>
            <p:nvPr/>
          </p:nvCxnSpPr>
          <p:spPr>
            <a:xfrm flipH="1">
              <a:off x="336049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240" name="Straight Connector 68">
              <a:extLst>
                <a:ext uri="{FF2B5EF4-FFF2-40B4-BE49-F238E27FC236}">
                  <a16:creationId xmlns:a16="http://schemas.microsoft.com/office/drawing/2014/main" id="{318DFF6D-98A9-204F-8001-E30FBEA53453}"/>
                </a:ext>
              </a:extLst>
            </p:cNvPr>
            <p:cNvCxnSpPr/>
            <p:nvPr/>
          </p:nvCxnSpPr>
          <p:spPr>
            <a:xfrm flipH="1">
              <a:off x="4335353" y="4842734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00B0F0"/>
              </a:solidFill>
              <a:prstDash val="sysDash"/>
            </a:ln>
            <a:effectLst/>
          </p:spPr>
        </p:cxnSp>
        <p:cxnSp>
          <p:nvCxnSpPr>
            <p:cNvPr id="241" name="Straight Connector 62">
              <a:extLst>
                <a:ext uri="{FF2B5EF4-FFF2-40B4-BE49-F238E27FC236}">
                  <a16:creationId xmlns:a16="http://schemas.microsoft.com/office/drawing/2014/main" id="{98002E0A-674D-204F-BCF9-4449D639D9FF}"/>
                </a:ext>
              </a:extLst>
            </p:cNvPr>
            <p:cNvCxnSpPr/>
            <p:nvPr/>
          </p:nvCxnSpPr>
          <p:spPr>
            <a:xfrm flipH="1">
              <a:off x="5267419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242" name="Straight Connector 65">
              <a:extLst>
                <a:ext uri="{FF2B5EF4-FFF2-40B4-BE49-F238E27FC236}">
                  <a16:creationId xmlns:a16="http://schemas.microsoft.com/office/drawing/2014/main" id="{966071E1-2304-234F-8736-8DAD6B94AAFB}"/>
                </a:ext>
              </a:extLst>
            </p:cNvPr>
            <p:cNvCxnSpPr/>
            <p:nvPr/>
          </p:nvCxnSpPr>
          <p:spPr>
            <a:xfrm flipH="1">
              <a:off x="623897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43" name="Straight Connector 68">
              <a:extLst>
                <a:ext uri="{FF2B5EF4-FFF2-40B4-BE49-F238E27FC236}">
                  <a16:creationId xmlns:a16="http://schemas.microsoft.com/office/drawing/2014/main" id="{A9E0D499-40A3-7D4B-AED4-84AF4B05AF6B}"/>
                </a:ext>
              </a:extLst>
            </p:cNvPr>
            <p:cNvCxnSpPr/>
            <p:nvPr/>
          </p:nvCxnSpPr>
          <p:spPr>
            <a:xfrm flipH="1">
              <a:off x="721053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sp>
          <p:nvSpPr>
            <p:cNvPr id="244" name="Rectangle 74">
              <a:extLst>
                <a:ext uri="{FF2B5EF4-FFF2-40B4-BE49-F238E27FC236}">
                  <a16:creationId xmlns:a16="http://schemas.microsoft.com/office/drawing/2014/main" id="{C4888C73-FFC7-384A-981F-69BFEEBE4563}"/>
                </a:ext>
              </a:extLst>
            </p:cNvPr>
            <p:cNvSpPr/>
            <p:nvPr/>
          </p:nvSpPr>
          <p:spPr>
            <a:xfrm>
              <a:off x="54751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5" name="Freeform 32">
              <a:extLst>
                <a:ext uri="{FF2B5EF4-FFF2-40B4-BE49-F238E27FC236}">
                  <a16:creationId xmlns:a16="http://schemas.microsoft.com/office/drawing/2014/main" id="{3874CCD9-F0A4-A344-A235-9CA1EE92858D}"/>
                </a:ext>
              </a:extLst>
            </p:cNvPr>
            <p:cNvSpPr/>
            <p:nvPr/>
          </p:nvSpPr>
          <p:spPr>
            <a:xfrm>
              <a:off x="546217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6" name="TextBox 245">
              <a:extLst>
                <a:ext uri="{FF2B5EF4-FFF2-40B4-BE49-F238E27FC236}">
                  <a16:creationId xmlns:a16="http://schemas.microsoft.com/office/drawing/2014/main" id="{97661FDB-7DB8-2D43-A359-3BCAC7094382}"/>
                </a:ext>
              </a:extLst>
            </p:cNvPr>
            <p:cNvSpPr txBox="1"/>
            <p:nvPr/>
          </p:nvSpPr>
          <p:spPr>
            <a:xfrm>
              <a:off x="56260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247" name="Rectangle 74">
              <a:extLst>
                <a:ext uri="{FF2B5EF4-FFF2-40B4-BE49-F238E27FC236}">
                  <a16:creationId xmlns:a16="http://schemas.microsoft.com/office/drawing/2014/main" id="{A7126866-7C51-F44A-BBD0-F99877DC92CB}"/>
                </a:ext>
              </a:extLst>
            </p:cNvPr>
            <p:cNvSpPr/>
            <p:nvPr/>
          </p:nvSpPr>
          <p:spPr>
            <a:xfrm>
              <a:off x="6463297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8" name="Freeform 32">
              <a:extLst>
                <a:ext uri="{FF2B5EF4-FFF2-40B4-BE49-F238E27FC236}">
                  <a16:creationId xmlns:a16="http://schemas.microsoft.com/office/drawing/2014/main" id="{00D2BD86-5004-7F40-AA04-4A338B497761}"/>
                </a:ext>
              </a:extLst>
            </p:cNvPr>
            <p:cNvSpPr/>
            <p:nvPr/>
          </p:nvSpPr>
          <p:spPr>
            <a:xfrm>
              <a:off x="645032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A0B86B30-4402-9444-A299-39F4525F0FDB}"/>
                </a:ext>
              </a:extLst>
            </p:cNvPr>
            <p:cNvSpPr txBox="1"/>
            <p:nvPr/>
          </p:nvSpPr>
          <p:spPr>
            <a:xfrm>
              <a:off x="661418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250" name="Rectangle 74">
              <a:extLst>
                <a:ext uri="{FF2B5EF4-FFF2-40B4-BE49-F238E27FC236}">
                  <a16:creationId xmlns:a16="http://schemas.microsoft.com/office/drawing/2014/main" id="{7A89C7EF-FCCE-004F-B01D-124CA2F7368B}"/>
                </a:ext>
              </a:extLst>
            </p:cNvPr>
            <p:cNvSpPr/>
            <p:nvPr/>
          </p:nvSpPr>
          <p:spPr>
            <a:xfrm>
              <a:off x="74514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51" name="Freeform 32">
              <a:extLst>
                <a:ext uri="{FF2B5EF4-FFF2-40B4-BE49-F238E27FC236}">
                  <a16:creationId xmlns:a16="http://schemas.microsoft.com/office/drawing/2014/main" id="{A562C60B-7E2F-314E-B7BE-ADD3A08075B3}"/>
                </a:ext>
              </a:extLst>
            </p:cNvPr>
            <p:cNvSpPr/>
            <p:nvPr/>
          </p:nvSpPr>
          <p:spPr>
            <a:xfrm>
              <a:off x="743847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5A56961E-6F75-964B-9E58-FAD8BFD9DAC2}"/>
                </a:ext>
              </a:extLst>
            </p:cNvPr>
            <p:cNvSpPr txBox="1"/>
            <p:nvPr/>
          </p:nvSpPr>
          <p:spPr>
            <a:xfrm>
              <a:off x="76023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F213F25A-DFD9-7A4A-8675-D3FD9158D67C}"/>
                </a:ext>
              </a:extLst>
            </p:cNvPr>
            <p:cNvSpPr txBox="1"/>
            <p:nvPr/>
          </p:nvSpPr>
          <p:spPr>
            <a:xfrm>
              <a:off x="450888" y="5112405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491805D0-78F7-6F4E-B5A4-C701BDF250DD}"/>
                </a:ext>
              </a:extLst>
            </p:cNvPr>
            <p:cNvSpPr txBox="1"/>
            <p:nvPr/>
          </p:nvSpPr>
          <p:spPr>
            <a:xfrm>
              <a:off x="1005330" y="5112405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65507119-9F1E-D541-99E4-B91BE6049860}"/>
                </a:ext>
              </a:extLst>
            </p:cNvPr>
            <p:cNvSpPr txBox="1"/>
            <p:nvPr/>
          </p:nvSpPr>
          <p:spPr>
            <a:xfrm>
              <a:off x="731637" y="4604928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256" name="Straight Arrow Connector 78">
              <a:extLst>
                <a:ext uri="{FF2B5EF4-FFF2-40B4-BE49-F238E27FC236}">
                  <a16:creationId xmlns:a16="http://schemas.microsoft.com/office/drawing/2014/main" id="{F7335D8D-7588-924D-9C81-7537A03074AC}"/>
                </a:ext>
              </a:extLst>
            </p:cNvPr>
            <p:cNvCxnSpPr/>
            <p:nvPr/>
          </p:nvCxnSpPr>
          <p:spPr>
            <a:xfrm>
              <a:off x="421033" y="6072523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257" name="그룹 91">
              <a:extLst>
                <a:ext uri="{FF2B5EF4-FFF2-40B4-BE49-F238E27FC236}">
                  <a16:creationId xmlns:a16="http://schemas.microsoft.com/office/drawing/2014/main" id="{F675FE3F-8C24-4C49-BAC3-C7BAA49D1E90}"/>
                </a:ext>
              </a:extLst>
            </p:cNvPr>
            <p:cNvGrpSpPr/>
            <p:nvPr/>
          </p:nvGrpSpPr>
          <p:grpSpPr>
            <a:xfrm>
              <a:off x="8184183" y="6079197"/>
              <a:ext cx="798201" cy="374070"/>
              <a:chOff x="4245096" y="1892159"/>
              <a:chExt cx="616396" cy="277818"/>
            </a:xfrm>
          </p:grpSpPr>
          <p:sp>
            <p:nvSpPr>
              <p:cNvPr id="258" name="TextBox 257">
                <a:extLst>
                  <a:ext uri="{FF2B5EF4-FFF2-40B4-BE49-F238E27FC236}">
                    <a16:creationId xmlns:a16="http://schemas.microsoft.com/office/drawing/2014/main" id="{59913989-90C0-0B4F-8EE1-DA327E561AEE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FD6CAB55-574A-4547-8766-14D288AE0847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60" name="직선 화살표 연결선 451">
              <a:extLst>
                <a:ext uri="{FF2B5EF4-FFF2-40B4-BE49-F238E27FC236}">
                  <a16:creationId xmlns:a16="http://schemas.microsoft.com/office/drawing/2014/main" id="{88A1562A-603D-FE45-A826-8532D8C5FD41}"/>
                </a:ext>
              </a:extLst>
            </p:cNvPr>
            <p:cNvCxnSpPr>
              <a:cxnSpLocks/>
              <a:stCxn id="209" idx="0"/>
              <a:endCxn id="255" idx="2"/>
            </p:cNvCxnSpPr>
            <p:nvPr/>
          </p:nvCxnSpPr>
          <p:spPr>
            <a:xfrm flipV="1">
              <a:off x="970381" y="4826206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263" name="그룹 103">
              <a:extLst>
                <a:ext uri="{FF2B5EF4-FFF2-40B4-BE49-F238E27FC236}">
                  <a16:creationId xmlns:a16="http://schemas.microsoft.com/office/drawing/2014/main" id="{A86E8138-303B-CE49-A90E-9A14877A3D26}"/>
                </a:ext>
              </a:extLst>
            </p:cNvPr>
            <p:cNvGrpSpPr/>
            <p:nvPr/>
          </p:nvGrpSpPr>
          <p:grpSpPr>
            <a:xfrm>
              <a:off x="1075309" y="4512497"/>
              <a:ext cx="798201" cy="286665"/>
              <a:chOff x="4245096" y="1929253"/>
              <a:chExt cx="616396" cy="212903"/>
            </a:xfrm>
          </p:grpSpPr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709E756F-DA83-694B-95FD-DDF72422F001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49796610-6F57-5447-B02D-3E4E45F1DC74}"/>
                  </a:ext>
                </a:extLst>
              </p:cNvPr>
              <p:cNvSpPr txBox="1"/>
              <p:nvPr/>
            </p:nvSpPr>
            <p:spPr>
              <a:xfrm>
                <a:off x="4492525" y="2005006"/>
                <a:ext cx="368967" cy="137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6" name="그룹 106">
              <a:extLst>
                <a:ext uri="{FF2B5EF4-FFF2-40B4-BE49-F238E27FC236}">
                  <a16:creationId xmlns:a16="http://schemas.microsoft.com/office/drawing/2014/main" id="{9E1079B3-30F4-7143-A825-AF4AB5C31329}"/>
                </a:ext>
              </a:extLst>
            </p:cNvPr>
            <p:cNvGrpSpPr/>
            <p:nvPr/>
          </p:nvGrpSpPr>
          <p:grpSpPr>
            <a:xfrm>
              <a:off x="2024330" y="4512497"/>
              <a:ext cx="798201" cy="286665"/>
              <a:chOff x="4245096" y="1929253"/>
              <a:chExt cx="616396" cy="212903"/>
            </a:xfrm>
          </p:grpSpPr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654C17E1-A465-AB40-A9E8-81EB5FB5DBA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A32EE73C-83FC-9549-9306-D9C0F63EF549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9" name="그룹 109">
              <a:extLst>
                <a:ext uri="{FF2B5EF4-FFF2-40B4-BE49-F238E27FC236}">
                  <a16:creationId xmlns:a16="http://schemas.microsoft.com/office/drawing/2014/main" id="{4A01854A-A13E-4D40-ABBA-C31824237584}"/>
                </a:ext>
              </a:extLst>
            </p:cNvPr>
            <p:cNvGrpSpPr/>
            <p:nvPr/>
          </p:nvGrpSpPr>
          <p:grpSpPr>
            <a:xfrm>
              <a:off x="3010288" y="4512497"/>
              <a:ext cx="798201" cy="286665"/>
              <a:chOff x="4245096" y="1929253"/>
              <a:chExt cx="616396" cy="212903"/>
            </a:xfrm>
          </p:grpSpPr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61DF7BE7-CFD6-C245-9A69-53853FBE9D7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1" name="TextBox 270">
                <a:extLst>
                  <a:ext uri="{FF2B5EF4-FFF2-40B4-BE49-F238E27FC236}">
                    <a16:creationId xmlns:a16="http://schemas.microsoft.com/office/drawing/2014/main" id="{F40DD686-74E9-514C-86F8-439611C9BACB}"/>
                  </a:ext>
                </a:extLst>
              </p:cNvPr>
              <p:cNvSpPr txBox="1"/>
              <p:nvPr/>
            </p:nvSpPr>
            <p:spPr>
              <a:xfrm>
                <a:off x="4492525" y="2005006"/>
                <a:ext cx="368967" cy="137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2" name="그룹 112">
              <a:extLst>
                <a:ext uri="{FF2B5EF4-FFF2-40B4-BE49-F238E27FC236}">
                  <a16:creationId xmlns:a16="http://schemas.microsoft.com/office/drawing/2014/main" id="{4662CD16-3BEF-4641-8B15-83353CC82FDD}"/>
                </a:ext>
              </a:extLst>
            </p:cNvPr>
            <p:cNvGrpSpPr/>
            <p:nvPr/>
          </p:nvGrpSpPr>
          <p:grpSpPr>
            <a:xfrm>
              <a:off x="3989108" y="4512497"/>
              <a:ext cx="798201" cy="286665"/>
              <a:chOff x="4245096" y="1929253"/>
              <a:chExt cx="616396" cy="212903"/>
            </a:xfrm>
          </p:grpSpPr>
          <p:sp>
            <p:nvSpPr>
              <p:cNvPr id="273" name="TextBox 272">
                <a:extLst>
                  <a:ext uri="{FF2B5EF4-FFF2-40B4-BE49-F238E27FC236}">
                    <a16:creationId xmlns:a16="http://schemas.microsoft.com/office/drawing/2014/main" id="{B907917C-9AB6-0C49-A151-D7D952CBEEB2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C4DF7DB3-BE61-294A-919B-24911184E3E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5" name="그룹 115">
              <a:extLst>
                <a:ext uri="{FF2B5EF4-FFF2-40B4-BE49-F238E27FC236}">
                  <a16:creationId xmlns:a16="http://schemas.microsoft.com/office/drawing/2014/main" id="{2526B0FC-5BD2-0D4E-9959-1AB520ABB4CE}"/>
                </a:ext>
              </a:extLst>
            </p:cNvPr>
            <p:cNvGrpSpPr/>
            <p:nvPr/>
          </p:nvGrpSpPr>
          <p:grpSpPr>
            <a:xfrm>
              <a:off x="4927501" y="4512497"/>
              <a:ext cx="798201" cy="286665"/>
              <a:chOff x="4245096" y="1929253"/>
              <a:chExt cx="616396" cy="212903"/>
            </a:xfrm>
          </p:grpSpPr>
          <p:sp>
            <p:nvSpPr>
              <p:cNvPr id="276" name="TextBox 275">
                <a:extLst>
                  <a:ext uri="{FF2B5EF4-FFF2-40B4-BE49-F238E27FC236}">
                    <a16:creationId xmlns:a16="http://schemas.microsoft.com/office/drawing/2014/main" id="{2071014B-E209-054C-A028-4462FE66814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7" name="TextBox 276">
                <a:extLst>
                  <a:ext uri="{FF2B5EF4-FFF2-40B4-BE49-F238E27FC236}">
                    <a16:creationId xmlns:a16="http://schemas.microsoft.com/office/drawing/2014/main" id="{ABE6533E-6935-594F-ACA7-7BD757D17088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8" name="그룹 118">
              <a:extLst>
                <a:ext uri="{FF2B5EF4-FFF2-40B4-BE49-F238E27FC236}">
                  <a16:creationId xmlns:a16="http://schemas.microsoft.com/office/drawing/2014/main" id="{3A67F868-5338-074D-9287-B588FB79517F}"/>
                </a:ext>
              </a:extLst>
            </p:cNvPr>
            <p:cNvGrpSpPr/>
            <p:nvPr/>
          </p:nvGrpSpPr>
          <p:grpSpPr>
            <a:xfrm>
              <a:off x="5886336" y="4512497"/>
              <a:ext cx="798201" cy="286665"/>
              <a:chOff x="4245096" y="1929253"/>
              <a:chExt cx="616396" cy="212903"/>
            </a:xfrm>
          </p:grpSpPr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6AD98532-F7D4-0C42-BA46-B69D3EF4136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904D2849-AD3E-D248-9B62-56231E2CE0E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81" name="그룹 121">
              <a:extLst>
                <a:ext uri="{FF2B5EF4-FFF2-40B4-BE49-F238E27FC236}">
                  <a16:creationId xmlns:a16="http://schemas.microsoft.com/office/drawing/2014/main" id="{C3714D3F-0480-2343-ACCC-AA7EA0D2828A}"/>
                </a:ext>
              </a:extLst>
            </p:cNvPr>
            <p:cNvGrpSpPr/>
            <p:nvPr/>
          </p:nvGrpSpPr>
          <p:grpSpPr>
            <a:xfrm>
              <a:off x="6849742" y="4512497"/>
              <a:ext cx="798201" cy="286665"/>
              <a:chOff x="4245096" y="1929253"/>
              <a:chExt cx="616396" cy="212903"/>
            </a:xfrm>
          </p:grpSpPr>
          <p:sp>
            <p:nvSpPr>
              <p:cNvPr id="282" name="TextBox 281">
                <a:extLst>
                  <a:ext uri="{FF2B5EF4-FFF2-40B4-BE49-F238E27FC236}">
                    <a16:creationId xmlns:a16="http://schemas.microsoft.com/office/drawing/2014/main" id="{B0FE9A6A-D5BB-1145-8881-82659F176C03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3" name="TextBox 282">
                <a:extLst>
                  <a:ext uri="{FF2B5EF4-FFF2-40B4-BE49-F238E27FC236}">
                    <a16:creationId xmlns:a16="http://schemas.microsoft.com/office/drawing/2014/main" id="{44845FB5-668F-0042-B266-F6A7800E4A3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25B93774-17C5-4C63-A695-52CDDF05C55E}"/>
              </a:ext>
            </a:extLst>
          </p:cNvPr>
          <p:cNvGrpSpPr/>
          <p:nvPr/>
        </p:nvGrpSpPr>
        <p:grpSpPr>
          <a:xfrm>
            <a:off x="2725577" y="3391335"/>
            <a:ext cx="5044663" cy="288573"/>
            <a:chOff x="1855536" y="5365668"/>
            <a:chExt cx="5044663" cy="288573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ECA383BE-9574-429A-B33A-EF1B5E3954E7}"/>
                </a:ext>
              </a:extLst>
            </p:cNvPr>
            <p:cNvSpPr/>
            <p:nvPr/>
          </p:nvSpPr>
          <p:spPr bwMode="auto">
            <a:xfrm>
              <a:off x="185553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98038546-5949-4FE5-982A-7230FD27702F}"/>
                </a:ext>
              </a:extLst>
            </p:cNvPr>
            <p:cNvSpPr/>
            <p:nvPr/>
          </p:nvSpPr>
          <p:spPr bwMode="auto">
            <a:xfrm>
              <a:off x="2837942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EB6695A8-493F-45F8-9D4D-0DA7C8F88B2A}"/>
                </a:ext>
              </a:extLst>
            </p:cNvPr>
            <p:cNvSpPr/>
            <p:nvPr/>
          </p:nvSpPr>
          <p:spPr bwMode="auto">
            <a:xfrm>
              <a:off x="5677700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0615752F-4FBF-46B7-88D4-D1A4ED7B825D}"/>
                </a:ext>
              </a:extLst>
            </p:cNvPr>
            <p:cNvSpPr/>
            <p:nvPr/>
          </p:nvSpPr>
          <p:spPr bwMode="auto">
            <a:xfrm>
              <a:off x="6693243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172" name="Curved Connector 4">
              <a:extLst>
                <a:ext uri="{FF2B5EF4-FFF2-40B4-BE49-F238E27FC236}">
                  <a16:creationId xmlns:a16="http://schemas.microsoft.com/office/drawing/2014/main" id="{5D227E40-F72E-4FBD-835F-7D9A37611575}"/>
                </a:ext>
              </a:extLst>
            </p:cNvPr>
            <p:cNvCxnSpPr>
              <a:stCxn id="144" idx="0"/>
              <a:endCxn id="145" idx="0"/>
            </p:cNvCxnSpPr>
            <p:nvPr/>
          </p:nvCxnSpPr>
          <p:spPr bwMode="auto">
            <a:xfrm rot="5400000" flipH="1" flipV="1">
              <a:off x="2450217" y="4880815"/>
              <a:ext cx="12700" cy="982406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96" name="Curved Connector 194">
              <a:extLst>
                <a:ext uri="{FF2B5EF4-FFF2-40B4-BE49-F238E27FC236}">
                  <a16:creationId xmlns:a16="http://schemas.microsoft.com/office/drawing/2014/main" id="{39FC194B-66E1-48E1-B849-06449FF63DE3}"/>
                </a:ext>
              </a:extLst>
            </p:cNvPr>
            <p:cNvCxnSpPr>
              <a:cxnSpLocks/>
              <a:stCxn id="170" idx="0"/>
              <a:endCxn id="171" idx="0"/>
            </p:cNvCxnSpPr>
            <p:nvPr/>
          </p:nvCxnSpPr>
          <p:spPr bwMode="auto">
            <a:xfrm rot="5400000" flipH="1" flipV="1">
              <a:off x="6288949" y="4864247"/>
              <a:ext cx="12700" cy="1015543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B8E75022-967E-48B1-AA87-765A9F9DD1D6}"/>
              </a:ext>
            </a:extLst>
          </p:cNvPr>
          <p:cNvGrpSpPr/>
          <p:nvPr/>
        </p:nvGrpSpPr>
        <p:grpSpPr>
          <a:xfrm>
            <a:off x="3720353" y="5397186"/>
            <a:ext cx="1076521" cy="288572"/>
            <a:chOff x="4808135" y="5365669"/>
            <a:chExt cx="1076521" cy="288572"/>
          </a:xfrm>
        </p:grpSpPr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C3026C16-A340-4871-BD1F-01E15BFB9955}"/>
                </a:ext>
              </a:extLst>
            </p:cNvPr>
            <p:cNvSpPr/>
            <p:nvPr/>
          </p:nvSpPr>
          <p:spPr bwMode="auto">
            <a:xfrm>
              <a:off x="5677700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00" name="Curved Connector 194">
              <a:extLst>
                <a:ext uri="{FF2B5EF4-FFF2-40B4-BE49-F238E27FC236}">
                  <a16:creationId xmlns:a16="http://schemas.microsoft.com/office/drawing/2014/main" id="{AE90F5E5-F06F-4012-9FF3-AE6D692324BF}"/>
                </a:ext>
              </a:extLst>
            </p:cNvPr>
            <p:cNvCxnSpPr>
              <a:cxnSpLocks/>
              <a:stCxn id="202" idx="0"/>
              <a:endCxn id="197" idx="0"/>
            </p:cNvCxnSpPr>
            <p:nvPr/>
          </p:nvCxnSpPr>
          <p:spPr bwMode="auto">
            <a:xfrm rot="5400000" flipH="1" flipV="1">
              <a:off x="5346395" y="4937236"/>
              <a:ext cx="12700" cy="869565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00B0F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35AFA263-3069-4AC1-8987-4991BF6CC5B5}"/>
                </a:ext>
              </a:extLst>
            </p:cNvPr>
            <p:cNvSpPr/>
            <p:nvPr/>
          </p:nvSpPr>
          <p:spPr bwMode="auto">
            <a:xfrm>
              <a:off x="4808135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8267240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54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rgbClr val="70AD47">
                    <a:lumMod val="50000"/>
                  </a:srgbClr>
                </a:solidFill>
                <a:latin typeface="Garamond" charset="0"/>
              </a:rPr>
              <a:t>Required Material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Garamond" charset="0"/>
              <a:ea typeface="ＭＳ Ｐゴシック" charset="0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D568803-0F78-5F48-A0AB-9CE9A6E9CD73}"/>
              </a:ext>
            </a:extLst>
          </p:cNvPr>
          <p:cNvSpPr txBox="1">
            <a:spLocks/>
          </p:cNvSpPr>
          <p:nvPr/>
        </p:nvSpPr>
        <p:spPr bwMode="auto">
          <a:xfrm>
            <a:off x="6730409" y="636432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54</a:t>
            </a:fld>
            <a:endParaRPr lang="en-US" altLang="en-US" dirty="0">
              <a:ea typeface="ＭＳ Ｐゴシック" charset="-128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19BEC62-EC60-554F-BD12-78708DF731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599"/>
          </a:xfrm>
        </p:spPr>
        <p:txBody>
          <a:bodyPr/>
          <a:lstStyle/>
          <a:p>
            <a:r>
              <a:rPr lang="en-US" dirty="0"/>
              <a:t>Yu Cai, </a:t>
            </a:r>
            <a:r>
              <a:rPr lang="en-US" dirty="0" err="1"/>
              <a:t>Saugata</a:t>
            </a:r>
            <a:r>
              <a:rPr lang="en-US" dirty="0"/>
              <a:t> Ghose, Erich F. </a:t>
            </a:r>
            <a:r>
              <a:rPr lang="en-US" dirty="0" err="1"/>
              <a:t>Haratsch</a:t>
            </a:r>
            <a:r>
              <a:rPr lang="en-US" dirty="0"/>
              <a:t>, </a:t>
            </a:r>
            <a:r>
              <a:rPr lang="en-US" dirty="0" err="1"/>
              <a:t>Yixin</a:t>
            </a:r>
            <a:r>
              <a:rPr lang="en-US" dirty="0"/>
              <a:t> Luo, and </a:t>
            </a:r>
            <a:r>
              <a:rPr lang="en-US" dirty="0" err="1"/>
              <a:t>Onur</a:t>
            </a:r>
            <a:r>
              <a:rPr lang="en-US" dirty="0"/>
              <a:t> </a:t>
            </a:r>
            <a:r>
              <a:rPr lang="en-US" dirty="0" err="1"/>
              <a:t>Mutlu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>
                <a:hlinkClick r:id="rId3"/>
              </a:rPr>
              <a:t>“Errors in Flash-Memory-Based Solid-State Drives: Analysis, Mitigation, and Recovery,”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Invited Book Chapter in Inside Solid State Drives, 2018</a:t>
            </a:r>
            <a:br>
              <a:rPr lang="en-US" dirty="0"/>
            </a:br>
            <a:r>
              <a:rPr lang="en-US" dirty="0"/>
              <a:t>- Introduction and Section 1</a:t>
            </a:r>
          </a:p>
          <a:p>
            <a:endParaRPr lang="en-US" dirty="0"/>
          </a:p>
          <a:p>
            <a:r>
              <a:rPr lang="en-US" dirty="0"/>
              <a:t>Jisung Park, </a:t>
            </a:r>
            <a:r>
              <a:rPr lang="en-US" dirty="0" err="1"/>
              <a:t>Myungsuk</a:t>
            </a:r>
            <a:r>
              <a:rPr lang="en-US" dirty="0"/>
              <a:t> Kim, </a:t>
            </a:r>
            <a:r>
              <a:rPr lang="en-US" dirty="0" err="1"/>
              <a:t>Myoungjun</a:t>
            </a:r>
            <a:r>
              <a:rPr lang="en-US" dirty="0"/>
              <a:t> Chun, Lois </a:t>
            </a:r>
            <a:r>
              <a:rPr lang="en-US" dirty="0" err="1"/>
              <a:t>Orosa</a:t>
            </a:r>
            <a:r>
              <a:rPr lang="en-US" dirty="0"/>
              <a:t>, </a:t>
            </a:r>
            <a:r>
              <a:rPr lang="en-US" dirty="0" err="1"/>
              <a:t>Jihong</a:t>
            </a:r>
            <a:r>
              <a:rPr lang="en-US" dirty="0"/>
              <a:t> Kim, and </a:t>
            </a:r>
            <a:r>
              <a:rPr lang="en-US" dirty="0" err="1"/>
              <a:t>Onur</a:t>
            </a:r>
            <a:r>
              <a:rPr lang="en-US" dirty="0"/>
              <a:t> </a:t>
            </a:r>
            <a:r>
              <a:rPr lang="en-US" dirty="0" err="1"/>
              <a:t>Mutlu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>
                <a:hlinkClick r:id="rId4"/>
              </a:rPr>
              <a:t>“Reducing Solid-State Drive Read Latency by Optimizing Read-Retry,”</a:t>
            </a:r>
            <a:r>
              <a:rPr lang="en-US" dirty="0"/>
              <a:t> In ASPLOS, 2021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82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55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rgbClr val="70AD47">
                    <a:lumMod val="50000"/>
                  </a:srgbClr>
                </a:solidFill>
                <a:latin typeface="Garamond" charset="0"/>
              </a:rPr>
              <a:t>Recommended Material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Garamond" charset="0"/>
              <a:ea typeface="ＭＳ Ｐゴシック" charset="0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D568803-0F78-5F48-A0AB-9CE9A6E9CD73}"/>
              </a:ext>
            </a:extLst>
          </p:cNvPr>
          <p:cNvSpPr txBox="1">
            <a:spLocks/>
          </p:cNvSpPr>
          <p:nvPr/>
        </p:nvSpPr>
        <p:spPr bwMode="auto">
          <a:xfrm>
            <a:off x="6730409" y="636432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55</a:t>
            </a:fld>
            <a:endParaRPr lang="en-US" altLang="en-US" dirty="0">
              <a:ea typeface="ＭＳ Ｐゴシック" charset="-128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19BEC62-EC60-554F-BD12-78708DF731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599"/>
          </a:xfrm>
        </p:spPr>
        <p:txBody>
          <a:bodyPr/>
          <a:lstStyle/>
          <a:p>
            <a:pPr lvl="1"/>
            <a:endParaRPr lang="en-US" dirty="0"/>
          </a:p>
          <a:p>
            <a:endParaRPr lang="en-US" b="1" dirty="0">
              <a:latin typeface="Courier" pitchFamily="2" charset="0"/>
            </a:endParaRPr>
          </a:p>
          <a:p>
            <a:pPr lvl="3"/>
            <a:endParaRPr lang="en-US" dirty="0">
              <a:latin typeface="Cambria" panose="02040503050406030204" pitchFamily="18" charset="0"/>
            </a:endParaRPr>
          </a:p>
          <a:p>
            <a:r>
              <a:rPr lang="en-US" dirty="0" err="1"/>
              <a:t>Arash</a:t>
            </a:r>
            <a:r>
              <a:rPr lang="en-US" dirty="0"/>
              <a:t> </a:t>
            </a:r>
            <a:r>
              <a:rPr lang="en-US" dirty="0" err="1"/>
              <a:t>Tavakkol</a:t>
            </a:r>
            <a:r>
              <a:rPr lang="en-US" dirty="0"/>
              <a:t>, Mohammad </a:t>
            </a:r>
            <a:r>
              <a:rPr lang="en-US" dirty="0" err="1"/>
              <a:t>Sadrosadati</a:t>
            </a:r>
            <a:r>
              <a:rPr lang="en-US" dirty="0"/>
              <a:t>, </a:t>
            </a:r>
            <a:r>
              <a:rPr lang="en-US" dirty="0" err="1"/>
              <a:t>Saugata</a:t>
            </a:r>
            <a:r>
              <a:rPr lang="en-US" dirty="0"/>
              <a:t> Ghose, </a:t>
            </a:r>
            <a:r>
              <a:rPr lang="en-US" dirty="0" err="1"/>
              <a:t>Jeremie</a:t>
            </a:r>
            <a:r>
              <a:rPr lang="en-US" dirty="0"/>
              <a:t> Kim, </a:t>
            </a:r>
            <a:r>
              <a:rPr lang="en-US" dirty="0" err="1"/>
              <a:t>Yixin</a:t>
            </a:r>
            <a:r>
              <a:rPr lang="en-US" dirty="0"/>
              <a:t> Luo, </a:t>
            </a:r>
            <a:r>
              <a:rPr lang="en-US" dirty="0" err="1"/>
              <a:t>Yaohua</a:t>
            </a:r>
            <a:r>
              <a:rPr lang="en-US" dirty="0"/>
              <a:t> Wang, Nika Mansouri </a:t>
            </a:r>
            <a:r>
              <a:rPr lang="en-US" dirty="0" err="1"/>
              <a:t>Ghiasi</a:t>
            </a:r>
            <a:r>
              <a:rPr lang="en-US" dirty="0"/>
              <a:t>, Lois </a:t>
            </a:r>
            <a:r>
              <a:rPr lang="en-US" dirty="0" err="1"/>
              <a:t>Orosa</a:t>
            </a:r>
            <a:r>
              <a:rPr lang="en-US" dirty="0"/>
              <a:t>, Juan Gómez Luna, and </a:t>
            </a:r>
            <a:r>
              <a:rPr lang="en-US" dirty="0" err="1"/>
              <a:t>Onur</a:t>
            </a:r>
            <a:r>
              <a:rPr lang="en-US" dirty="0"/>
              <a:t> </a:t>
            </a:r>
            <a:r>
              <a:rPr lang="en-US" dirty="0" err="1"/>
              <a:t>Mutlu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>
                <a:hlinkClick r:id="rId3"/>
              </a:rPr>
              <a:t>“FLIN: Enabling Fairness and Enhancing Performance in Modern NVMe Solid State Drives</a:t>
            </a:r>
            <a:r>
              <a:rPr lang="en-US" dirty="0">
                <a:hlinkClick r:id="rId4"/>
              </a:rPr>
              <a:t>,”</a:t>
            </a:r>
            <a:r>
              <a:rPr lang="en-US" dirty="0"/>
              <a:t> In ISCA, 2018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670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Dr. </a:t>
            </a:r>
            <a:r>
              <a:rPr lang="en-US" altLang="en-US" sz="2800" dirty="0" smtClean="0">
                <a:solidFill>
                  <a:srgbClr val="003399"/>
                </a:solidFill>
                <a:ea typeface="ＭＳ Ｐゴシック" panose="020B0600070205080204" pitchFamily="34" charset="-128"/>
              </a:rPr>
              <a:t>Mohammad Sadrosadati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marL="0" indent="0" algn="ctr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Fall </a:t>
            </a:r>
            <a:r>
              <a:rPr lang="en-US" altLang="en-US" dirty="0">
                <a:ea typeface="ＭＳ Ｐゴシック" panose="020B0600070205080204" pitchFamily="34" charset="-128"/>
              </a:rPr>
              <a:t>2022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12 October 2022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Modern SSDs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1600" b="1" dirty="0">
                <a:solidFill>
                  <a:srgbClr val="C00000"/>
                </a:solidFill>
              </a:rPr>
              <a:t/>
            </a:r>
            <a:br>
              <a:rPr lang="en-US" sz="1600" b="1" dirty="0">
                <a:solidFill>
                  <a:srgbClr val="C00000"/>
                </a:solidFill>
              </a:rPr>
            </a:b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006633"/>
                </a:solidFill>
                <a:effectLst/>
                <a:uLnTx/>
                <a:uFillTx/>
                <a:latin typeface="Garamond"/>
                <a:ea typeface="ＭＳ Ｐゴシック" charset="0"/>
              </a:rPr>
              <a:t>Basics of NAND Flash-Based SSDs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8342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Modern SSDs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1600" b="1" dirty="0">
                <a:solidFill>
                  <a:srgbClr val="C00000"/>
                </a:solidFill>
              </a:rPr>
              <a:t/>
            </a:r>
            <a:br>
              <a:rPr lang="en-US" sz="1600" b="1" dirty="0">
                <a:solidFill>
                  <a:srgbClr val="C00000"/>
                </a:solidFill>
              </a:rPr>
            </a:b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33"/>
                </a:solidFill>
                <a:effectLst/>
                <a:uLnTx/>
                <a:uFillTx/>
                <a:latin typeface="Garamond"/>
                <a:ea typeface="ＭＳ Ｐゴシック" charset="0"/>
              </a:rPr>
              <a:t>Projects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9460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36AFD-9131-943C-3138-AF8A7EB6C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Background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EB0F70-445D-AC2C-7E1B-9E16D26484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Key Observation 1: </a:t>
            </a:r>
            <a:r>
              <a:rPr lang="en-IN" b="0" dirty="0"/>
              <a:t>A </a:t>
            </a:r>
            <a:r>
              <a:rPr lang="en-IN" b="0" dirty="0">
                <a:solidFill>
                  <a:schemeClr val="accent2">
                    <a:lumMod val="75000"/>
                  </a:schemeClr>
                </a:solidFill>
              </a:rPr>
              <a:t>two-input AND</a:t>
            </a:r>
            <a:r>
              <a:rPr lang="en-IN" b="0" dirty="0"/>
              <a:t> operation can be performed by </a:t>
            </a:r>
            <a:r>
              <a:rPr lang="en-IN" b="0" dirty="0">
                <a:solidFill>
                  <a:schemeClr val="accent2">
                    <a:lumMod val="75000"/>
                  </a:schemeClr>
                </a:solidFill>
              </a:rPr>
              <a:t>reading two wordlines simultaneously</a:t>
            </a:r>
            <a:r>
              <a:rPr lang="en-IN" b="0" dirty="0"/>
              <a:t> in the </a:t>
            </a:r>
            <a:r>
              <a:rPr lang="en-IN" b="0" dirty="0">
                <a:solidFill>
                  <a:schemeClr val="accent2">
                    <a:lumMod val="75000"/>
                  </a:schemeClr>
                </a:solidFill>
              </a:rPr>
              <a:t>same NAND string </a:t>
            </a:r>
            <a:endParaRPr lang="en-US" b="0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FA143483-B30F-04F6-C7EE-F0B4F555EF21}"/>
              </a:ext>
            </a:extLst>
          </p:cNvPr>
          <p:cNvGrpSpPr/>
          <p:nvPr/>
        </p:nvGrpSpPr>
        <p:grpSpPr>
          <a:xfrm>
            <a:off x="3068662" y="2314737"/>
            <a:ext cx="3511511" cy="3928459"/>
            <a:chOff x="2993109" y="2261077"/>
            <a:chExt cx="3511511" cy="3928459"/>
          </a:xfrm>
        </p:grpSpPr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97D1729B-ED91-BA64-CA51-A5FA0A71886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440106" y="2640189"/>
              <a:ext cx="0" cy="3549347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88B426C8-89AB-4DA3-CD64-9BECF3C735CF}"/>
                </a:ext>
              </a:extLst>
            </p:cNvPr>
            <p:cNvSpPr txBox="1"/>
            <p:nvPr/>
          </p:nvSpPr>
          <p:spPr>
            <a:xfrm>
              <a:off x="3197872" y="2261077"/>
              <a:ext cx="486321" cy="3245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BL</a:t>
              </a:r>
              <a:r>
                <a:rPr lang="en-CH" b="1" baseline="-25000" dirty="0">
                  <a:latin typeface="Cambria" panose="02040503050406030204" pitchFamily="18" charset="0"/>
                </a:rPr>
                <a:t>0</a:t>
              </a:r>
            </a:p>
          </p:txBody>
        </p: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19A5D409-DA7A-B0CA-3E15-3CF1B49D06F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017185" y="2640189"/>
              <a:ext cx="0" cy="3549347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ECC2F05C-78AC-32AD-0A46-E50631D90661}"/>
                </a:ext>
              </a:extLst>
            </p:cNvPr>
            <p:cNvSpPr txBox="1"/>
            <p:nvPr/>
          </p:nvSpPr>
          <p:spPr>
            <a:xfrm>
              <a:off x="3774950" y="2261077"/>
              <a:ext cx="486321" cy="3245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BL</a:t>
              </a:r>
              <a:r>
                <a:rPr lang="en-CH" b="1" baseline="-25000" dirty="0">
                  <a:latin typeface="Cambria" panose="02040503050406030204" pitchFamily="18" charset="0"/>
                </a:rPr>
                <a:t>1</a:t>
              </a:r>
            </a:p>
          </p:txBody>
        </p: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E290F010-4B0E-9EF4-145F-76CB97C807F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566420" y="2640189"/>
              <a:ext cx="0" cy="3549347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3DA48B46-2C4D-BE78-60D1-7362D863FAE6}"/>
                </a:ext>
              </a:extLst>
            </p:cNvPr>
            <p:cNvSpPr txBox="1"/>
            <p:nvPr/>
          </p:nvSpPr>
          <p:spPr>
            <a:xfrm>
              <a:off x="4324186" y="2261077"/>
              <a:ext cx="486321" cy="3245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BL</a:t>
              </a:r>
              <a:r>
                <a:rPr lang="en-CH" b="1" baseline="-25000" dirty="0">
                  <a:latin typeface="Cambria" panose="02040503050406030204" pitchFamily="18" charset="0"/>
                </a:rPr>
                <a:t>2</a:t>
              </a:r>
            </a:p>
          </p:txBody>
        </p: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892BCED8-D24B-9FAC-79BE-9AD81AE7DAF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314419" y="2640189"/>
              <a:ext cx="0" cy="3549347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32AED930-D768-178F-1E40-B3DBC54D2A63}"/>
                </a:ext>
              </a:extLst>
            </p:cNvPr>
            <p:cNvSpPr txBox="1"/>
            <p:nvPr/>
          </p:nvSpPr>
          <p:spPr>
            <a:xfrm>
              <a:off x="4855933" y="2261077"/>
              <a:ext cx="918825" cy="3245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BL</a:t>
              </a:r>
              <a:r>
                <a:rPr lang="en-CH" b="1" baseline="-25000" dirty="0">
                  <a:latin typeface="Cambria" panose="02040503050406030204" pitchFamily="18" charset="0"/>
                </a:rPr>
                <a:t>132,095</a:t>
              </a:r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AF486B6F-54D0-CC8D-BB3D-A84DE80B6EEA}"/>
                </a:ext>
              </a:extLst>
            </p:cNvPr>
            <p:cNvSpPr txBox="1"/>
            <p:nvPr/>
          </p:nvSpPr>
          <p:spPr>
            <a:xfrm>
              <a:off x="4645544" y="4113503"/>
              <a:ext cx="277357" cy="28250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41DE3DE7-00EC-83F9-4F6D-2A4AB88BDB04}"/>
                </a:ext>
              </a:extLst>
            </p:cNvPr>
            <p:cNvSpPr txBox="1"/>
            <p:nvPr/>
          </p:nvSpPr>
          <p:spPr>
            <a:xfrm>
              <a:off x="4698115" y="3453988"/>
              <a:ext cx="172216" cy="28250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DAC5402F-F484-C12A-E0A5-DF87575670EE}"/>
                </a:ext>
              </a:extLst>
            </p:cNvPr>
            <p:cNvSpPr txBox="1"/>
            <p:nvPr/>
          </p:nvSpPr>
          <p:spPr>
            <a:xfrm>
              <a:off x="4698115" y="2775601"/>
              <a:ext cx="172216" cy="28250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86C2B517-444B-B820-8D99-CD91221AC275}"/>
                </a:ext>
              </a:extLst>
            </p:cNvPr>
            <p:cNvSpPr txBox="1"/>
            <p:nvPr/>
          </p:nvSpPr>
          <p:spPr>
            <a:xfrm rot="5400000">
              <a:off x="4778667" y="4869765"/>
              <a:ext cx="172216" cy="28250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B3D658DE-8459-8990-A989-F14B8C833A8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264841" y="2735177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8231FBBC-2C84-F47B-7554-116FF1AA3D7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258874" y="2741533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15" name="Rectangle 214">
              <a:extLst>
                <a:ext uri="{FF2B5EF4-FFF2-40B4-BE49-F238E27FC236}">
                  <a16:creationId xmlns:a16="http://schemas.microsoft.com/office/drawing/2014/main" id="{4AE8B56D-DFAA-FC4E-4785-014399AB21D6}"/>
                </a:ext>
              </a:extLst>
            </p:cNvPr>
            <p:cNvSpPr/>
            <p:nvPr/>
          </p:nvSpPr>
          <p:spPr bwMode="auto">
            <a:xfrm>
              <a:off x="3188301" y="2793422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DF282353-2F82-1F0D-65AE-B93A1A51047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264841" y="3403964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BE20CE9A-F866-DB81-0D76-45B82AEE3F8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258874" y="3410320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18" name="Rectangle 217">
              <a:extLst>
                <a:ext uri="{FF2B5EF4-FFF2-40B4-BE49-F238E27FC236}">
                  <a16:creationId xmlns:a16="http://schemas.microsoft.com/office/drawing/2014/main" id="{140898A7-A22F-4442-EC17-573CA568DA07}"/>
                </a:ext>
              </a:extLst>
            </p:cNvPr>
            <p:cNvSpPr/>
            <p:nvPr/>
          </p:nvSpPr>
          <p:spPr bwMode="auto">
            <a:xfrm>
              <a:off x="3188301" y="3462209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72B51447-BBF3-44AD-BEC3-DBCA859BA74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264841" y="4076408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74D94C43-A8EF-11D3-B019-E7895F0262F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258874" y="4082764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21" name="Rectangle 220">
              <a:extLst>
                <a:ext uri="{FF2B5EF4-FFF2-40B4-BE49-F238E27FC236}">
                  <a16:creationId xmlns:a16="http://schemas.microsoft.com/office/drawing/2014/main" id="{327A1A2C-8277-3CB7-C77B-CC2787609796}"/>
                </a:ext>
              </a:extLst>
            </p:cNvPr>
            <p:cNvSpPr/>
            <p:nvPr/>
          </p:nvSpPr>
          <p:spPr bwMode="auto">
            <a:xfrm>
              <a:off x="3188301" y="4134653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CEC47D12-2B78-574E-C747-73CBE43CBA2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264841" y="5528571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BF007B39-5FD2-A9EF-7839-2EA91EF8EFF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258874" y="5524754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id="{0338EDEC-2F4C-7B1E-1CEB-20E71D2B8734}"/>
                </a:ext>
              </a:extLst>
            </p:cNvPr>
            <p:cNvSpPr/>
            <p:nvPr/>
          </p:nvSpPr>
          <p:spPr bwMode="auto">
            <a:xfrm>
              <a:off x="3188301" y="5586816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25" name="Straight Connector 224">
              <a:extLst>
                <a:ext uri="{FF2B5EF4-FFF2-40B4-BE49-F238E27FC236}">
                  <a16:creationId xmlns:a16="http://schemas.microsoft.com/office/drawing/2014/main" id="{7F8E18B7-8333-21B1-597D-4119D5E23C7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34365" y="2735177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id="{78F1E413-409F-A5E9-C74F-E45210F8984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828399" y="2741533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27" name="Rectangle 226">
              <a:extLst>
                <a:ext uri="{FF2B5EF4-FFF2-40B4-BE49-F238E27FC236}">
                  <a16:creationId xmlns:a16="http://schemas.microsoft.com/office/drawing/2014/main" id="{5BF5B4CD-3330-BD2B-8636-CD949D8A18C5}"/>
                </a:ext>
              </a:extLst>
            </p:cNvPr>
            <p:cNvSpPr/>
            <p:nvPr/>
          </p:nvSpPr>
          <p:spPr bwMode="auto">
            <a:xfrm>
              <a:off x="3757826" y="2793422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E8BDA404-BD59-C4A3-8B9A-D3D7C4B6CB2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34365" y="3403964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A4C0C37F-5F22-110F-5E01-D290FCC636E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828399" y="3410320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30" name="Rectangle 229">
              <a:extLst>
                <a:ext uri="{FF2B5EF4-FFF2-40B4-BE49-F238E27FC236}">
                  <a16:creationId xmlns:a16="http://schemas.microsoft.com/office/drawing/2014/main" id="{AE26331F-116C-41EF-24AA-662EEF777927}"/>
                </a:ext>
              </a:extLst>
            </p:cNvPr>
            <p:cNvSpPr/>
            <p:nvPr/>
          </p:nvSpPr>
          <p:spPr bwMode="auto">
            <a:xfrm>
              <a:off x="3757826" y="3462209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0B7FDE17-3CBE-0F68-116D-162DC8A3FD1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34365" y="4076408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32" name="Straight Connector 231">
              <a:extLst>
                <a:ext uri="{FF2B5EF4-FFF2-40B4-BE49-F238E27FC236}">
                  <a16:creationId xmlns:a16="http://schemas.microsoft.com/office/drawing/2014/main" id="{25BB0C29-CB64-2467-7A03-1D33B33C9F0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828399" y="4082764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6AB179EF-B11F-71E6-28E3-025981426AF4}"/>
                </a:ext>
              </a:extLst>
            </p:cNvPr>
            <p:cNvSpPr/>
            <p:nvPr/>
          </p:nvSpPr>
          <p:spPr bwMode="auto">
            <a:xfrm>
              <a:off x="3757826" y="4134653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2422292F-941F-AB31-0E2F-0A4733AF1E6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34365" y="5528571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7DC9B7E2-6565-6F2F-8BC6-9E96C88AD4B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828399" y="5524754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FBA2E5AD-72E5-54CE-C0D3-38C600C89042}"/>
                </a:ext>
              </a:extLst>
            </p:cNvPr>
            <p:cNvSpPr/>
            <p:nvPr/>
          </p:nvSpPr>
          <p:spPr bwMode="auto">
            <a:xfrm>
              <a:off x="3757826" y="5586816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EC1FC95C-9A18-28E7-A4B6-F2718A491C1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383601" y="2735177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2A2E805E-8887-BD88-8441-B2985421CEC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377634" y="2741533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39" name="Rectangle 238">
              <a:extLst>
                <a:ext uri="{FF2B5EF4-FFF2-40B4-BE49-F238E27FC236}">
                  <a16:creationId xmlns:a16="http://schemas.microsoft.com/office/drawing/2014/main" id="{A1C6FFB7-9DCA-7A46-F178-BEA4E0942666}"/>
                </a:ext>
              </a:extLst>
            </p:cNvPr>
            <p:cNvSpPr/>
            <p:nvPr/>
          </p:nvSpPr>
          <p:spPr bwMode="auto">
            <a:xfrm>
              <a:off x="4307061" y="2793422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09A6D448-F715-0B68-730F-33FA8561F96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383601" y="3403964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F71B92A9-D7D4-5CCF-3B76-35E5BAD96CA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377634" y="3410320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42" name="Rectangle 241">
              <a:extLst>
                <a:ext uri="{FF2B5EF4-FFF2-40B4-BE49-F238E27FC236}">
                  <a16:creationId xmlns:a16="http://schemas.microsoft.com/office/drawing/2014/main" id="{AE485F5F-E73C-10AA-97F1-029E65D300F6}"/>
                </a:ext>
              </a:extLst>
            </p:cNvPr>
            <p:cNvSpPr/>
            <p:nvPr/>
          </p:nvSpPr>
          <p:spPr bwMode="auto">
            <a:xfrm>
              <a:off x="4307061" y="3462209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2FCFE596-317E-5663-4F0B-DC96923E4C3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383601" y="4076408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DEDE2545-C6E8-D2AE-3D58-FEA43768951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377634" y="4082764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45" name="Rectangle 244">
              <a:extLst>
                <a:ext uri="{FF2B5EF4-FFF2-40B4-BE49-F238E27FC236}">
                  <a16:creationId xmlns:a16="http://schemas.microsoft.com/office/drawing/2014/main" id="{5E524701-25DC-62B7-04E6-005B67453257}"/>
                </a:ext>
              </a:extLst>
            </p:cNvPr>
            <p:cNvSpPr/>
            <p:nvPr/>
          </p:nvSpPr>
          <p:spPr bwMode="auto">
            <a:xfrm>
              <a:off x="4307061" y="4134653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AD2A21C9-4EB8-2E54-24CF-9997B61E63A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383601" y="5528571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C5735F57-FBB1-219B-A8ED-8C6C34ECB49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377634" y="5524754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48" name="Rectangle 247">
              <a:extLst>
                <a:ext uri="{FF2B5EF4-FFF2-40B4-BE49-F238E27FC236}">
                  <a16:creationId xmlns:a16="http://schemas.microsoft.com/office/drawing/2014/main" id="{5A48B85A-4B9B-3920-5B48-710CE61AE780}"/>
                </a:ext>
              </a:extLst>
            </p:cNvPr>
            <p:cNvSpPr/>
            <p:nvPr/>
          </p:nvSpPr>
          <p:spPr bwMode="auto">
            <a:xfrm>
              <a:off x="4307061" y="5586816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AC2FC9A0-3721-7F07-BD0E-494CBEB2B25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145482" y="2735177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9594B5FF-F249-59AC-9EA2-97073FECA5C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139516" y="2741533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51" name="Rectangle 250">
              <a:extLst>
                <a:ext uri="{FF2B5EF4-FFF2-40B4-BE49-F238E27FC236}">
                  <a16:creationId xmlns:a16="http://schemas.microsoft.com/office/drawing/2014/main" id="{4B446503-45CF-CF94-13AD-3262900CEAA7}"/>
                </a:ext>
              </a:extLst>
            </p:cNvPr>
            <p:cNvSpPr/>
            <p:nvPr/>
          </p:nvSpPr>
          <p:spPr bwMode="auto">
            <a:xfrm>
              <a:off x="5068943" y="2793422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52" name="Straight Connector 251">
              <a:extLst>
                <a:ext uri="{FF2B5EF4-FFF2-40B4-BE49-F238E27FC236}">
                  <a16:creationId xmlns:a16="http://schemas.microsoft.com/office/drawing/2014/main" id="{62984187-4EFC-2FBC-B4D5-488F63A571F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145482" y="3403964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53" name="Straight Connector 252">
              <a:extLst>
                <a:ext uri="{FF2B5EF4-FFF2-40B4-BE49-F238E27FC236}">
                  <a16:creationId xmlns:a16="http://schemas.microsoft.com/office/drawing/2014/main" id="{638D887F-5B98-4C52-84EF-21B7AA229ED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139516" y="3410320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54" name="Rectangle 253">
              <a:extLst>
                <a:ext uri="{FF2B5EF4-FFF2-40B4-BE49-F238E27FC236}">
                  <a16:creationId xmlns:a16="http://schemas.microsoft.com/office/drawing/2014/main" id="{266E96C8-4C0F-9799-D2D0-8A7C4D38E1A3}"/>
                </a:ext>
              </a:extLst>
            </p:cNvPr>
            <p:cNvSpPr/>
            <p:nvPr/>
          </p:nvSpPr>
          <p:spPr bwMode="auto">
            <a:xfrm>
              <a:off x="5068943" y="3462209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55" name="Straight Connector 254">
              <a:extLst>
                <a:ext uri="{FF2B5EF4-FFF2-40B4-BE49-F238E27FC236}">
                  <a16:creationId xmlns:a16="http://schemas.microsoft.com/office/drawing/2014/main" id="{6298E0ED-9553-4746-373B-7A2DBE9F1C6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145482" y="4076408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56" name="Straight Connector 255">
              <a:extLst>
                <a:ext uri="{FF2B5EF4-FFF2-40B4-BE49-F238E27FC236}">
                  <a16:creationId xmlns:a16="http://schemas.microsoft.com/office/drawing/2014/main" id="{96F57B85-D6EE-6ED2-D572-2BC2BABA33D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139516" y="4082764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57" name="Rectangle 256">
              <a:extLst>
                <a:ext uri="{FF2B5EF4-FFF2-40B4-BE49-F238E27FC236}">
                  <a16:creationId xmlns:a16="http://schemas.microsoft.com/office/drawing/2014/main" id="{F50060F9-619B-73A5-D1F9-E998B98C47CE}"/>
                </a:ext>
              </a:extLst>
            </p:cNvPr>
            <p:cNvSpPr/>
            <p:nvPr/>
          </p:nvSpPr>
          <p:spPr bwMode="auto">
            <a:xfrm>
              <a:off x="5068943" y="4134653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58" name="Straight Connector 257">
              <a:extLst>
                <a:ext uri="{FF2B5EF4-FFF2-40B4-BE49-F238E27FC236}">
                  <a16:creationId xmlns:a16="http://schemas.microsoft.com/office/drawing/2014/main" id="{593B5973-363A-C094-E9F5-7F40157B928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145482" y="5528571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59" name="Straight Connector 258">
              <a:extLst>
                <a:ext uri="{FF2B5EF4-FFF2-40B4-BE49-F238E27FC236}">
                  <a16:creationId xmlns:a16="http://schemas.microsoft.com/office/drawing/2014/main" id="{05078F4D-F2D3-F813-1F9F-A4B9E59718C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139516" y="5524754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60" name="Rectangle 259">
              <a:extLst>
                <a:ext uri="{FF2B5EF4-FFF2-40B4-BE49-F238E27FC236}">
                  <a16:creationId xmlns:a16="http://schemas.microsoft.com/office/drawing/2014/main" id="{4F5C07C3-A4CC-C442-5E1E-DD012D451585}"/>
                </a:ext>
              </a:extLst>
            </p:cNvPr>
            <p:cNvSpPr/>
            <p:nvPr/>
          </p:nvSpPr>
          <p:spPr bwMode="auto">
            <a:xfrm>
              <a:off x="5068943" y="5586816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61" name="Rectangle 260">
              <a:extLst>
                <a:ext uri="{FF2B5EF4-FFF2-40B4-BE49-F238E27FC236}">
                  <a16:creationId xmlns:a16="http://schemas.microsoft.com/office/drawing/2014/main" id="{7EC63859-F118-CB9A-EA07-92FE2DA467C5}"/>
                </a:ext>
              </a:extLst>
            </p:cNvPr>
            <p:cNvSpPr/>
            <p:nvPr/>
          </p:nvSpPr>
          <p:spPr bwMode="auto">
            <a:xfrm>
              <a:off x="2993109" y="2646786"/>
              <a:ext cx="2441322" cy="663652"/>
            </a:xfrm>
            <a:prstGeom prst="rect">
              <a:avLst/>
            </a:prstGeom>
            <a:noFill/>
            <a:ln w="25400" cap="flat" cmpd="sng" algn="ctr">
              <a:solidFill>
                <a:srgbClr val="0432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62" name="Rectangle 261">
              <a:extLst>
                <a:ext uri="{FF2B5EF4-FFF2-40B4-BE49-F238E27FC236}">
                  <a16:creationId xmlns:a16="http://schemas.microsoft.com/office/drawing/2014/main" id="{9CCEC0B3-0287-4EFB-DF98-275B1C89DFE7}"/>
                </a:ext>
              </a:extLst>
            </p:cNvPr>
            <p:cNvSpPr/>
            <p:nvPr/>
          </p:nvSpPr>
          <p:spPr bwMode="auto">
            <a:xfrm>
              <a:off x="2993109" y="3303112"/>
              <a:ext cx="2441322" cy="670289"/>
            </a:xfrm>
            <a:prstGeom prst="rect">
              <a:avLst/>
            </a:prstGeom>
            <a:noFill/>
            <a:ln w="25400" cap="flat" cmpd="sng" algn="ctr">
              <a:solidFill>
                <a:srgbClr val="0432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63" name="Rectangle 262">
              <a:extLst>
                <a:ext uri="{FF2B5EF4-FFF2-40B4-BE49-F238E27FC236}">
                  <a16:creationId xmlns:a16="http://schemas.microsoft.com/office/drawing/2014/main" id="{C7CB1C95-6686-88ED-AD59-1B8D5B88CDA2}"/>
                </a:ext>
              </a:extLst>
            </p:cNvPr>
            <p:cNvSpPr/>
            <p:nvPr/>
          </p:nvSpPr>
          <p:spPr bwMode="auto">
            <a:xfrm>
              <a:off x="2993109" y="3969026"/>
              <a:ext cx="2441322" cy="699049"/>
            </a:xfrm>
            <a:prstGeom prst="rect">
              <a:avLst/>
            </a:prstGeom>
            <a:noFill/>
            <a:ln w="25400" cap="flat" cmpd="sng" algn="ctr">
              <a:solidFill>
                <a:srgbClr val="0432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64" name="Rectangle 263">
              <a:extLst>
                <a:ext uri="{FF2B5EF4-FFF2-40B4-BE49-F238E27FC236}">
                  <a16:creationId xmlns:a16="http://schemas.microsoft.com/office/drawing/2014/main" id="{F9D3D0F4-22DF-ED72-62D2-155696C67BEA}"/>
                </a:ext>
              </a:extLst>
            </p:cNvPr>
            <p:cNvSpPr/>
            <p:nvPr/>
          </p:nvSpPr>
          <p:spPr bwMode="auto">
            <a:xfrm>
              <a:off x="2993109" y="5425741"/>
              <a:ext cx="2441322" cy="699049"/>
            </a:xfrm>
            <a:prstGeom prst="rect">
              <a:avLst/>
            </a:prstGeom>
            <a:noFill/>
            <a:ln w="25400" cap="flat" cmpd="sng" algn="ctr">
              <a:solidFill>
                <a:srgbClr val="0432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65" name="TextBox 264">
              <a:extLst>
                <a:ext uri="{FF2B5EF4-FFF2-40B4-BE49-F238E27FC236}">
                  <a16:creationId xmlns:a16="http://schemas.microsoft.com/office/drawing/2014/main" id="{69461691-80C6-47E8-24F9-710AD6C74D36}"/>
                </a:ext>
              </a:extLst>
            </p:cNvPr>
            <p:cNvSpPr txBox="1"/>
            <p:nvPr/>
          </p:nvSpPr>
          <p:spPr>
            <a:xfrm>
              <a:off x="5474811" y="2811514"/>
              <a:ext cx="768082" cy="3245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Block</a:t>
              </a:r>
              <a:r>
                <a:rPr lang="en-CH" b="1" baseline="-25000" dirty="0">
                  <a:solidFill>
                    <a:srgbClr val="0432FF"/>
                  </a:solidFill>
                  <a:latin typeface="Cambria" panose="02040503050406030204" pitchFamily="18" charset="0"/>
                </a:rPr>
                <a:t>0</a:t>
              </a:r>
            </a:p>
          </p:txBody>
        </p:sp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5088CAA4-E18C-3229-66A8-8CB1FA48965D}"/>
                </a:ext>
              </a:extLst>
            </p:cNvPr>
            <p:cNvSpPr txBox="1"/>
            <p:nvPr/>
          </p:nvSpPr>
          <p:spPr>
            <a:xfrm>
              <a:off x="5474811" y="3429798"/>
              <a:ext cx="768082" cy="3245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Block</a:t>
              </a:r>
              <a:r>
                <a:rPr lang="en-CH" b="1" baseline="-25000" dirty="0">
                  <a:solidFill>
                    <a:srgbClr val="0432FF"/>
                  </a:solidFill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BBBA38D9-06CC-D6CD-BAE1-A2C77A705CD2}"/>
                </a:ext>
              </a:extLst>
            </p:cNvPr>
            <p:cNvSpPr txBox="1"/>
            <p:nvPr/>
          </p:nvSpPr>
          <p:spPr>
            <a:xfrm>
              <a:off x="5474811" y="4111054"/>
              <a:ext cx="768082" cy="3245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Block</a:t>
              </a:r>
              <a:r>
                <a:rPr lang="en-CH" b="1" baseline="-25000" dirty="0">
                  <a:solidFill>
                    <a:srgbClr val="0432FF"/>
                  </a:solidFill>
                  <a:latin typeface="Cambria" panose="02040503050406030204" pitchFamily="18" charset="0"/>
                </a:rPr>
                <a:t>2</a:t>
              </a:r>
            </a:p>
          </p:txBody>
        </p: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6EEA2EEB-0C09-3BED-435E-D115D854A579}"/>
                </a:ext>
              </a:extLst>
            </p:cNvPr>
            <p:cNvSpPr txBox="1"/>
            <p:nvPr/>
          </p:nvSpPr>
          <p:spPr>
            <a:xfrm>
              <a:off x="5464638" y="5612971"/>
              <a:ext cx="1039982" cy="3245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Block</a:t>
              </a:r>
              <a:r>
                <a:rPr lang="en-CH" b="1" baseline="-25000" dirty="0">
                  <a:solidFill>
                    <a:srgbClr val="0432FF"/>
                  </a:solidFill>
                  <a:latin typeface="Cambria" panose="02040503050406030204" pitchFamily="18" charset="0"/>
                </a:rPr>
                <a:t>2,047</a:t>
              </a:r>
            </a:p>
          </p:txBody>
        </p:sp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id="{5A666431-DE87-904B-5E11-784607E9350E}"/>
                </a:ext>
              </a:extLst>
            </p:cNvPr>
            <p:cNvSpPr txBox="1"/>
            <p:nvPr/>
          </p:nvSpPr>
          <p:spPr>
            <a:xfrm>
              <a:off x="4645544" y="5586816"/>
              <a:ext cx="277357" cy="28250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93A24A12-08E4-8810-35B5-CE9D9DAFA3B2}"/>
              </a:ext>
            </a:extLst>
          </p:cNvPr>
          <p:cNvGrpSpPr/>
          <p:nvPr/>
        </p:nvGrpSpPr>
        <p:grpSpPr>
          <a:xfrm>
            <a:off x="658958" y="2465706"/>
            <a:ext cx="1889026" cy="3777490"/>
            <a:chOff x="1731713" y="2089675"/>
            <a:chExt cx="1889026" cy="3777490"/>
          </a:xfrm>
          <a:solidFill>
            <a:schemeClr val="bg2">
              <a:lumMod val="20000"/>
              <a:lumOff val="80000"/>
            </a:schemeClr>
          </a:solidFill>
        </p:grpSpPr>
        <p:sp>
          <p:nvSpPr>
            <p:cNvPr id="271" name="Rounded Rectangle 16">
              <a:extLst>
                <a:ext uri="{FF2B5EF4-FFF2-40B4-BE49-F238E27FC236}">
                  <a16:creationId xmlns:a16="http://schemas.microsoft.com/office/drawing/2014/main" id="{A29243BB-7634-073E-CC3B-719643F846D6}"/>
                </a:ext>
              </a:extLst>
            </p:cNvPr>
            <p:cNvSpPr/>
            <p:nvPr/>
          </p:nvSpPr>
          <p:spPr bwMode="auto">
            <a:xfrm>
              <a:off x="1731713" y="2089675"/>
              <a:ext cx="1889026" cy="3777490"/>
            </a:xfrm>
            <a:prstGeom prst="roundRect">
              <a:avLst>
                <a:gd name="adj" fmla="val 7049"/>
              </a:avLst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grpSp>
          <p:nvGrpSpPr>
            <p:cNvPr id="272" name="Group 271">
              <a:extLst>
                <a:ext uri="{FF2B5EF4-FFF2-40B4-BE49-F238E27FC236}">
                  <a16:creationId xmlns:a16="http://schemas.microsoft.com/office/drawing/2014/main" id="{3A7DAADE-941C-CD21-9191-C2ABCB6F233B}"/>
                </a:ext>
              </a:extLst>
            </p:cNvPr>
            <p:cNvGrpSpPr/>
            <p:nvPr/>
          </p:nvGrpSpPr>
          <p:grpSpPr>
            <a:xfrm>
              <a:off x="1802532" y="2166791"/>
              <a:ext cx="1550593" cy="3700374"/>
              <a:chOff x="3325630" y="2637124"/>
              <a:chExt cx="1550593" cy="3700374"/>
            </a:xfrm>
            <a:grpFill/>
          </p:grpSpPr>
          <p:sp>
            <p:nvSpPr>
              <p:cNvPr id="286" name="TextBox 285">
                <a:extLst>
                  <a:ext uri="{FF2B5EF4-FFF2-40B4-BE49-F238E27FC236}">
                    <a16:creationId xmlns:a16="http://schemas.microsoft.com/office/drawing/2014/main" id="{E43CC3AE-C56A-91A0-6AB7-7889135FAF74}"/>
                  </a:ext>
                </a:extLst>
              </p:cNvPr>
              <p:cNvSpPr txBox="1"/>
              <p:nvPr/>
            </p:nvSpPr>
            <p:spPr>
              <a:xfrm>
                <a:off x="3325630" y="5178356"/>
                <a:ext cx="941283" cy="369332"/>
              </a:xfrm>
              <a:prstGeom prst="rect">
                <a:avLst/>
              </a:prstGeom>
              <a:grpFill/>
            </p:spPr>
            <p:txBody>
              <a:bodyPr wrap="none" rtlCol="0" anchor="ctr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IN" b="1" dirty="0">
                    <a:latin typeface="Cambria" panose="02040503050406030204" pitchFamily="18" charset="0"/>
                    <a:ea typeface="ＭＳ Ｐゴシック" panose="020B0600070205080204" pitchFamily="34" charset="-128"/>
                  </a:rPr>
                  <a:t>WL127</a:t>
                </a:r>
                <a:endParaRPr lang="en-CH" b="1" dirty="0">
                  <a:latin typeface="Cambria" panose="02040503050406030204" pitchFamily="18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285" name="TextBox 284">
                <a:extLst>
                  <a:ext uri="{FF2B5EF4-FFF2-40B4-BE49-F238E27FC236}">
                    <a16:creationId xmlns:a16="http://schemas.microsoft.com/office/drawing/2014/main" id="{17260E14-976C-8C8E-7C3F-52911AECE644}"/>
                  </a:ext>
                </a:extLst>
              </p:cNvPr>
              <p:cNvSpPr txBox="1"/>
              <p:nvPr/>
            </p:nvSpPr>
            <p:spPr>
              <a:xfrm>
                <a:off x="3353008" y="4594080"/>
                <a:ext cx="941283" cy="369332"/>
              </a:xfrm>
              <a:prstGeom prst="rect">
                <a:avLst/>
              </a:prstGeom>
              <a:grpFill/>
            </p:spPr>
            <p:txBody>
              <a:bodyPr wrap="none" rtlCol="0" anchor="ctr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IN" b="1" dirty="0">
                    <a:latin typeface="Cambria" panose="02040503050406030204" pitchFamily="18" charset="0"/>
                    <a:ea typeface="ＭＳ Ｐゴシック" panose="020B0600070205080204" pitchFamily="34" charset="-128"/>
                  </a:rPr>
                  <a:t>WL126</a:t>
                </a:r>
                <a:endParaRPr lang="en-CH" b="1" dirty="0">
                  <a:latin typeface="Cambria" panose="02040503050406030204" pitchFamily="18" charset="0"/>
                  <a:ea typeface="ＭＳ Ｐゴシック" panose="020B0600070205080204" pitchFamily="34" charset="-128"/>
                </a:endParaRPr>
              </a:p>
            </p:txBody>
          </p:sp>
          <p:cxnSp>
            <p:nvCxnSpPr>
              <p:cNvPr id="275" name="Straight Connector 274">
                <a:extLst>
                  <a:ext uri="{FF2B5EF4-FFF2-40B4-BE49-F238E27FC236}">
                    <a16:creationId xmlns:a16="http://schemas.microsoft.com/office/drawing/2014/main" id="{40BE83A2-142B-39C9-4E8E-7A866527E62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854993" y="2637124"/>
                <a:ext cx="21230" cy="3640844"/>
              </a:xfrm>
              <a:prstGeom prst="line">
                <a:avLst/>
              </a:prstGeom>
              <a:grpFill/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6" name="Straight Connector 275">
                <a:extLst>
                  <a:ext uri="{FF2B5EF4-FFF2-40B4-BE49-F238E27FC236}">
                    <a16:creationId xmlns:a16="http://schemas.microsoft.com/office/drawing/2014/main" id="{D1B3DF00-055C-E01C-E8B5-DB89FAF3BA3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587513" y="5568338"/>
                <a:ext cx="0" cy="294583"/>
              </a:xfrm>
              <a:prstGeom prst="line">
                <a:avLst/>
              </a:prstGeom>
              <a:grpFill/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D6931B39-D547-7682-8FDA-E4128011E1A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589712" y="3038473"/>
                <a:ext cx="265281" cy="0"/>
              </a:xfrm>
              <a:prstGeom prst="line">
                <a:avLst/>
              </a:prstGeom>
              <a:grpFill/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78" name="TextBox 277">
                <a:extLst>
                  <a:ext uri="{FF2B5EF4-FFF2-40B4-BE49-F238E27FC236}">
                    <a16:creationId xmlns:a16="http://schemas.microsoft.com/office/drawing/2014/main" id="{2C2ADA26-585D-7B84-A22D-69675298B38C}"/>
                  </a:ext>
                </a:extLst>
              </p:cNvPr>
              <p:cNvSpPr txBox="1"/>
              <p:nvPr/>
            </p:nvSpPr>
            <p:spPr>
              <a:xfrm rot="16200000">
                <a:off x="4346337" y="4206591"/>
                <a:ext cx="362600" cy="369332"/>
              </a:xfrm>
              <a:prstGeom prst="rect">
                <a:avLst/>
              </a:prstGeom>
              <a:grpFill/>
            </p:spPr>
            <p:txBody>
              <a:bodyPr wrap="none" rtlCol="0" anchor="ctr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CH" b="1" dirty="0">
                    <a:solidFill>
                      <a:srgbClr val="000000"/>
                    </a:solidFill>
                    <a:latin typeface="Cambria" panose="02040503050406030204" pitchFamily="18" charset="0"/>
                    <a:ea typeface="ＭＳ Ｐゴシック" panose="020B0600070205080204" pitchFamily="34" charset="-128"/>
                  </a:rPr>
                  <a:t>…</a:t>
                </a:r>
              </a:p>
            </p:txBody>
          </p: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6E309F22-F8A9-BE6A-DA20-F99EC3743819}"/>
                  </a:ext>
                </a:extLst>
              </p:cNvPr>
              <p:cNvSpPr txBox="1"/>
              <p:nvPr/>
            </p:nvSpPr>
            <p:spPr>
              <a:xfrm>
                <a:off x="3325630" y="5691167"/>
                <a:ext cx="1471470" cy="646331"/>
              </a:xfrm>
              <a:prstGeom prst="rect">
                <a:avLst/>
              </a:prstGeom>
              <a:grpFill/>
            </p:spPr>
            <p:txBody>
              <a:bodyPr wrap="square" rtlCol="0" anchor="ctr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b="1" dirty="0">
                    <a:solidFill>
                      <a:srgbClr val="35742A"/>
                    </a:solidFill>
                    <a:latin typeface="Cambria" panose="02040503050406030204" pitchFamily="18" charset="0"/>
                    <a:ea typeface="ＭＳ Ｐゴシック" panose="020B0600070205080204" pitchFamily="34" charset="-128"/>
                  </a:rPr>
                  <a:t>NAND String</a:t>
                </a:r>
                <a:endParaRPr lang="en-CH" b="1" dirty="0">
                  <a:solidFill>
                    <a:srgbClr val="35742A"/>
                  </a:solidFill>
                  <a:latin typeface="Cambria" panose="02040503050406030204" pitchFamily="18" charset="0"/>
                  <a:ea typeface="ＭＳ Ｐゴシック" panose="020B0600070205080204" pitchFamily="34" charset="-128"/>
                </a:endParaRPr>
              </a:p>
            </p:txBody>
          </p:sp>
          <p:grpSp>
            <p:nvGrpSpPr>
              <p:cNvPr id="280" name="Group 279">
                <a:extLst>
                  <a:ext uri="{FF2B5EF4-FFF2-40B4-BE49-F238E27FC236}">
                    <a16:creationId xmlns:a16="http://schemas.microsoft.com/office/drawing/2014/main" id="{590105FA-08DE-71B3-132B-FD8F3FFC0AC2}"/>
                  </a:ext>
                </a:extLst>
              </p:cNvPr>
              <p:cNvGrpSpPr/>
              <p:nvPr/>
            </p:nvGrpSpPr>
            <p:grpSpPr>
              <a:xfrm>
                <a:off x="4281019" y="3038477"/>
                <a:ext cx="441733" cy="616938"/>
                <a:chOff x="3479827" y="2759803"/>
                <a:chExt cx="441733" cy="616938"/>
              </a:xfrm>
              <a:grpFill/>
            </p:grpSpPr>
            <p:grpSp>
              <p:nvGrpSpPr>
                <p:cNvPr id="302" name="Group 301">
                  <a:extLst>
                    <a:ext uri="{FF2B5EF4-FFF2-40B4-BE49-F238E27FC236}">
                      <a16:creationId xmlns:a16="http://schemas.microsoft.com/office/drawing/2014/main" id="{09EE0434-A1B6-476B-714A-AE87468AD2D2}"/>
                    </a:ext>
                  </a:extLst>
                </p:cNvPr>
                <p:cNvGrpSpPr/>
                <p:nvPr/>
              </p:nvGrpSpPr>
              <p:grpSpPr>
                <a:xfrm rot="16200000">
                  <a:off x="3325701" y="2913929"/>
                  <a:ext cx="616938" cy="308686"/>
                  <a:chOff x="1828800" y="2971125"/>
                  <a:chExt cx="1905000" cy="953175"/>
                </a:xfrm>
                <a:grpFill/>
              </p:grpSpPr>
              <p:cxnSp>
                <p:nvCxnSpPr>
                  <p:cNvPr id="304" name="Straight Connector 303">
                    <a:extLst>
                      <a:ext uri="{FF2B5EF4-FFF2-40B4-BE49-F238E27FC236}">
                        <a16:creationId xmlns:a16="http://schemas.microsoft.com/office/drawing/2014/main" id="{A7DAB5A4-B693-14B5-F90C-A37AFD491FA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1828800" y="3924300"/>
                    <a:ext cx="457200" cy="0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5" name="Straight Connector 304">
                    <a:extLst>
                      <a:ext uri="{FF2B5EF4-FFF2-40B4-BE49-F238E27FC236}">
                        <a16:creationId xmlns:a16="http://schemas.microsoft.com/office/drawing/2014/main" id="{A63B836B-7FDB-1742-DEB6-43A6D25322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3276600" y="3924300"/>
                    <a:ext cx="457200" cy="0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6" name="Straight Connector 305">
                    <a:extLst>
                      <a:ext uri="{FF2B5EF4-FFF2-40B4-BE49-F238E27FC236}">
                        <a16:creationId xmlns:a16="http://schemas.microsoft.com/office/drawing/2014/main" id="{C37B9D09-DB4B-2752-5BE7-9858D44116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V="1">
                    <a:off x="2818785" y="2971118"/>
                    <a:ext cx="0" cy="342901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oval" w="med" len="med"/>
                  </a:ln>
                  <a:effectLst/>
                </p:spPr>
              </p:cxnSp>
            </p:grpSp>
            <p:sp>
              <p:nvSpPr>
                <p:cNvPr id="303" name="타원 400">
                  <a:extLst>
                    <a:ext uri="{FF2B5EF4-FFF2-40B4-BE49-F238E27FC236}">
                      <a16:creationId xmlns:a16="http://schemas.microsoft.com/office/drawing/2014/main" id="{6978C38E-5CBD-5F74-048F-EA0CB2BD74D1}"/>
                    </a:ext>
                  </a:extLst>
                </p:cNvPr>
                <p:cNvSpPr/>
                <p:nvPr/>
              </p:nvSpPr>
              <p:spPr>
                <a:xfrm>
                  <a:off x="3602788" y="2911351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altLang="ko-KR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  <a:t>1</a:t>
                  </a:r>
                  <a:endParaRPr kumimoji="0" lang="ko-KR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81" name="Group 280">
                <a:extLst>
                  <a:ext uri="{FF2B5EF4-FFF2-40B4-BE49-F238E27FC236}">
                    <a16:creationId xmlns:a16="http://schemas.microsoft.com/office/drawing/2014/main" id="{F176B5FF-5DFB-5544-565C-0646BBE0C616}"/>
                  </a:ext>
                </a:extLst>
              </p:cNvPr>
              <p:cNvGrpSpPr/>
              <p:nvPr/>
            </p:nvGrpSpPr>
            <p:grpSpPr>
              <a:xfrm>
                <a:off x="4273539" y="3678705"/>
                <a:ext cx="451421" cy="610392"/>
                <a:chOff x="3470139" y="2766351"/>
                <a:chExt cx="451421" cy="610392"/>
              </a:xfrm>
              <a:grpFill/>
            </p:grpSpPr>
            <p:grpSp>
              <p:nvGrpSpPr>
                <p:cNvPr id="297" name="Group 296">
                  <a:extLst>
                    <a:ext uri="{FF2B5EF4-FFF2-40B4-BE49-F238E27FC236}">
                      <a16:creationId xmlns:a16="http://schemas.microsoft.com/office/drawing/2014/main" id="{B5EDF7C9-C5FC-C2FF-A74E-4AB25F31D78B}"/>
                    </a:ext>
                  </a:extLst>
                </p:cNvPr>
                <p:cNvGrpSpPr/>
                <p:nvPr/>
              </p:nvGrpSpPr>
              <p:grpSpPr>
                <a:xfrm rot="16200000">
                  <a:off x="3324132" y="2912358"/>
                  <a:ext cx="610392" cy="318377"/>
                  <a:chOff x="1828800" y="2941202"/>
                  <a:chExt cx="1884790" cy="983098"/>
                </a:xfrm>
                <a:grpFill/>
              </p:grpSpPr>
              <p:cxnSp>
                <p:nvCxnSpPr>
                  <p:cNvPr id="299" name="Straight Connector 298">
                    <a:extLst>
                      <a:ext uri="{FF2B5EF4-FFF2-40B4-BE49-F238E27FC236}">
                        <a16:creationId xmlns:a16="http://schemas.microsoft.com/office/drawing/2014/main" id="{5E225FF2-94D1-344C-34DC-3A58AA98C1A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1828800" y="3924300"/>
                    <a:ext cx="457200" cy="0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0" name="Straight Connector 299">
                    <a:extLst>
                      <a:ext uri="{FF2B5EF4-FFF2-40B4-BE49-F238E27FC236}">
                        <a16:creationId xmlns:a16="http://schemas.microsoft.com/office/drawing/2014/main" id="{7479069C-308D-A80F-439F-F768D35B10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3256390" y="3917482"/>
                    <a:ext cx="457200" cy="0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1" name="Straight Connector 300">
                    <a:extLst>
                      <a:ext uri="{FF2B5EF4-FFF2-40B4-BE49-F238E27FC236}">
                        <a16:creationId xmlns:a16="http://schemas.microsoft.com/office/drawing/2014/main" id="{4519B336-6394-6E7A-DB56-A35D965B93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5400000" flipH="1" flipV="1">
                    <a:off x="2620210" y="3139778"/>
                    <a:ext cx="398616" cy="1464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oval" w="med" len="med"/>
                  </a:ln>
                  <a:effectLst/>
                </p:spPr>
              </p:cxnSp>
            </p:grpSp>
            <p:sp>
              <p:nvSpPr>
                <p:cNvPr id="298" name="타원 400">
                  <a:extLst>
                    <a:ext uri="{FF2B5EF4-FFF2-40B4-BE49-F238E27FC236}">
                      <a16:creationId xmlns:a16="http://schemas.microsoft.com/office/drawing/2014/main" id="{D4ECAA07-E108-DB2C-B1AC-1B03ECAEB198}"/>
                    </a:ext>
                  </a:extLst>
                </p:cNvPr>
                <p:cNvSpPr/>
                <p:nvPr/>
              </p:nvSpPr>
              <p:spPr>
                <a:xfrm>
                  <a:off x="3602788" y="2911351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altLang="ko-KR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0</a:t>
                  </a:r>
                  <a:endParaRPr kumimoji="0" lang="ko-KR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82" name="Group 281">
                <a:extLst>
                  <a:ext uri="{FF2B5EF4-FFF2-40B4-BE49-F238E27FC236}">
                    <a16:creationId xmlns:a16="http://schemas.microsoft.com/office/drawing/2014/main" id="{7C66D190-449F-0F50-F487-EA6C6DF252E6}"/>
                  </a:ext>
                </a:extLst>
              </p:cNvPr>
              <p:cNvGrpSpPr/>
              <p:nvPr/>
            </p:nvGrpSpPr>
            <p:grpSpPr>
              <a:xfrm>
                <a:off x="4281020" y="4465112"/>
                <a:ext cx="441732" cy="616938"/>
                <a:chOff x="3479828" y="2759802"/>
                <a:chExt cx="441732" cy="616938"/>
              </a:xfrm>
              <a:grpFill/>
            </p:grpSpPr>
            <p:grpSp>
              <p:nvGrpSpPr>
                <p:cNvPr id="292" name="Group 291">
                  <a:extLst>
                    <a:ext uri="{FF2B5EF4-FFF2-40B4-BE49-F238E27FC236}">
                      <a16:creationId xmlns:a16="http://schemas.microsoft.com/office/drawing/2014/main" id="{3C9A1728-9D07-BE3B-DC94-7B375C60B782}"/>
                    </a:ext>
                  </a:extLst>
                </p:cNvPr>
                <p:cNvGrpSpPr/>
                <p:nvPr/>
              </p:nvGrpSpPr>
              <p:grpSpPr>
                <a:xfrm rot="16200000">
                  <a:off x="3327361" y="2912269"/>
                  <a:ext cx="616938" cy="312004"/>
                  <a:chOff x="1828800" y="2971118"/>
                  <a:chExt cx="1905000" cy="963418"/>
                </a:xfrm>
                <a:grpFill/>
              </p:grpSpPr>
              <p:cxnSp>
                <p:nvCxnSpPr>
                  <p:cNvPr id="294" name="Straight Connector 293">
                    <a:extLst>
                      <a:ext uri="{FF2B5EF4-FFF2-40B4-BE49-F238E27FC236}">
                        <a16:creationId xmlns:a16="http://schemas.microsoft.com/office/drawing/2014/main" id="{3AEE03DD-738C-FF80-374E-1D1DC711F1B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1828800" y="3924300"/>
                    <a:ext cx="457200" cy="0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5" name="Straight Connector 294">
                    <a:extLst>
                      <a:ext uri="{FF2B5EF4-FFF2-40B4-BE49-F238E27FC236}">
                        <a16:creationId xmlns:a16="http://schemas.microsoft.com/office/drawing/2014/main" id="{709D7265-D3E5-11AC-3332-42E3CADD4B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3276600" y="3934536"/>
                    <a:ext cx="457200" cy="0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6" name="Straight Connector 295">
                    <a:extLst>
                      <a:ext uri="{FF2B5EF4-FFF2-40B4-BE49-F238E27FC236}">
                        <a16:creationId xmlns:a16="http://schemas.microsoft.com/office/drawing/2014/main" id="{3A9D6E7B-1F60-AFD7-C1F9-DF855D4DB40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V="1">
                    <a:off x="2818785" y="2971118"/>
                    <a:ext cx="0" cy="342901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oval" w="med" len="med"/>
                  </a:ln>
                  <a:effectLst/>
                </p:spPr>
              </p:cxnSp>
            </p:grpSp>
            <p:sp>
              <p:nvSpPr>
                <p:cNvPr id="293" name="타원 400">
                  <a:extLst>
                    <a:ext uri="{FF2B5EF4-FFF2-40B4-BE49-F238E27FC236}">
                      <a16:creationId xmlns:a16="http://schemas.microsoft.com/office/drawing/2014/main" id="{7E95458C-8BBF-2C27-A306-367C2FDE92BC}"/>
                    </a:ext>
                  </a:extLst>
                </p:cNvPr>
                <p:cNvSpPr/>
                <p:nvPr/>
              </p:nvSpPr>
              <p:spPr>
                <a:xfrm>
                  <a:off x="3602788" y="2911351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altLang="ko-KR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  <a:t>1</a:t>
                  </a:r>
                  <a:endParaRPr kumimoji="0" lang="ko-KR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83" name="Group 282">
                <a:extLst>
                  <a:ext uri="{FF2B5EF4-FFF2-40B4-BE49-F238E27FC236}">
                    <a16:creationId xmlns:a16="http://schemas.microsoft.com/office/drawing/2014/main" id="{4A107E6A-91F0-7D50-665C-080A1568914E}"/>
                  </a:ext>
                </a:extLst>
              </p:cNvPr>
              <p:cNvGrpSpPr/>
              <p:nvPr/>
            </p:nvGrpSpPr>
            <p:grpSpPr>
              <a:xfrm>
                <a:off x="4278825" y="5077367"/>
                <a:ext cx="441732" cy="616938"/>
                <a:chOff x="3479828" y="2759802"/>
                <a:chExt cx="441732" cy="616938"/>
              </a:xfrm>
              <a:grpFill/>
            </p:grpSpPr>
            <p:grpSp>
              <p:nvGrpSpPr>
                <p:cNvPr id="287" name="Group 286">
                  <a:extLst>
                    <a:ext uri="{FF2B5EF4-FFF2-40B4-BE49-F238E27FC236}">
                      <a16:creationId xmlns:a16="http://schemas.microsoft.com/office/drawing/2014/main" id="{4938E285-C94E-59E5-E9C7-5BCC48AB4215}"/>
                    </a:ext>
                  </a:extLst>
                </p:cNvPr>
                <p:cNvGrpSpPr/>
                <p:nvPr/>
              </p:nvGrpSpPr>
              <p:grpSpPr>
                <a:xfrm rot="16200000">
                  <a:off x="3326803" y="2912827"/>
                  <a:ext cx="616938" cy="310888"/>
                  <a:chOff x="1828800" y="2971118"/>
                  <a:chExt cx="1905000" cy="959972"/>
                </a:xfrm>
                <a:grpFill/>
              </p:grpSpPr>
              <p:cxnSp>
                <p:nvCxnSpPr>
                  <p:cNvPr id="289" name="Straight Connector 288">
                    <a:extLst>
                      <a:ext uri="{FF2B5EF4-FFF2-40B4-BE49-F238E27FC236}">
                        <a16:creationId xmlns:a16="http://schemas.microsoft.com/office/drawing/2014/main" id="{94470FCB-E820-23EB-A7FB-58926D4059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1828800" y="3924300"/>
                    <a:ext cx="457200" cy="0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0" name="Straight Connector 289">
                    <a:extLst>
                      <a:ext uri="{FF2B5EF4-FFF2-40B4-BE49-F238E27FC236}">
                        <a16:creationId xmlns:a16="http://schemas.microsoft.com/office/drawing/2014/main" id="{7E3B066A-8738-E0C3-47C6-7895DEDCC3C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3276600" y="3931090"/>
                    <a:ext cx="457200" cy="0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1" name="Straight Connector 290">
                    <a:extLst>
                      <a:ext uri="{FF2B5EF4-FFF2-40B4-BE49-F238E27FC236}">
                        <a16:creationId xmlns:a16="http://schemas.microsoft.com/office/drawing/2014/main" id="{7D9F6538-EF11-67B4-2D6D-74BC65AD5B8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V="1">
                    <a:off x="2818785" y="2971118"/>
                    <a:ext cx="0" cy="342901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oval" w="med" len="med"/>
                  </a:ln>
                  <a:effectLst/>
                </p:spPr>
              </p:cxnSp>
            </p:grpSp>
            <p:sp>
              <p:nvSpPr>
                <p:cNvPr id="288" name="타원 400">
                  <a:extLst>
                    <a:ext uri="{FF2B5EF4-FFF2-40B4-BE49-F238E27FC236}">
                      <a16:creationId xmlns:a16="http://schemas.microsoft.com/office/drawing/2014/main" id="{59AF49D1-E9A9-A7EA-34B9-4AC6B93B3B80}"/>
                    </a:ext>
                  </a:extLst>
                </p:cNvPr>
                <p:cNvSpPr/>
                <p:nvPr/>
              </p:nvSpPr>
              <p:spPr>
                <a:xfrm>
                  <a:off x="3602788" y="2911351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altLang="ko-KR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  <a:t>1</a:t>
                  </a:r>
                  <a:endParaRPr kumimoji="0" lang="ko-KR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84" name="TextBox 283">
                <a:extLst>
                  <a:ext uri="{FF2B5EF4-FFF2-40B4-BE49-F238E27FC236}">
                    <a16:creationId xmlns:a16="http://schemas.microsoft.com/office/drawing/2014/main" id="{4BA685BD-3F46-DFED-E357-4D80938E27B3}"/>
                  </a:ext>
                </a:extLst>
              </p:cNvPr>
              <p:cNvSpPr txBox="1"/>
              <p:nvPr/>
            </p:nvSpPr>
            <p:spPr>
              <a:xfrm>
                <a:off x="3549440" y="3143202"/>
                <a:ext cx="668774" cy="369332"/>
              </a:xfrm>
              <a:prstGeom prst="rect">
                <a:avLst/>
              </a:prstGeom>
              <a:grpFill/>
            </p:spPr>
            <p:txBody>
              <a:bodyPr wrap="none" rtlCol="0" anchor="ctr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IN" b="1" dirty="0">
                    <a:latin typeface="Cambria" panose="02040503050406030204" pitchFamily="18" charset="0"/>
                    <a:ea typeface="ＭＳ Ｐゴシック" panose="020B0600070205080204" pitchFamily="34" charset="-128"/>
                  </a:rPr>
                  <a:t>WL0</a:t>
                </a:r>
                <a:endParaRPr lang="en-CH" b="1" dirty="0">
                  <a:latin typeface="Cambria" panose="02040503050406030204" pitchFamily="18" charset="0"/>
                  <a:ea typeface="ＭＳ Ｐゴシック" panose="020B0600070205080204" pitchFamily="34" charset="-128"/>
                </a:endParaRPr>
              </a:p>
            </p:txBody>
          </p:sp>
        </p:grpSp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E15B53D7-22A0-AD22-6CEB-43276E69F174}"/>
                </a:ext>
              </a:extLst>
            </p:cNvPr>
            <p:cNvSpPr txBox="1"/>
            <p:nvPr/>
          </p:nvSpPr>
          <p:spPr>
            <a:xfrm>
              <a:off x="2034027" y="3328092"/>
              <a:ext cx="668774" cy="369332"/>
            </a:xfrm>
            <a:prstGeom prst="rect">
              <a:avLst/>
            </a:prstGeom>
            <a:grpFill/>
          </p:spPr>
          <p:txBody>
            <a:bodyPr wrap="none" rtlCol="0" anchor="ctr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IN" b="1" dirty="0">
                  <a:latin typeface="Cambria" panose="02040503050406030204" pitchFamily="18" charset="0"/>
                  <a:ea typeface="ＭＳ Ｐゴシック" panose="020B0600070205080204" pitchFamily="34" charset="-128"/>
                </a:rPr>
                <a:t>WL1</a:t>
              </a:r>
              <a:endParaRPr lang="en-CH" b="1" dirty="0">
                <a:latin typeface="Cambria" panose="02040503050406030204" pitchFamily="18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274" name="TextBox 273">
              <a:extLst>
                <a:ext uri="{FF2B5EF4-FFF2-40B4-BE49-F238E27FC236}">
                  <a16:creationId xmlns:a16="http://schemas.microsoft.com/office/drawing/2014/main" id="{6BACD98D-8AF8-27B4-9CFF-1E1EE3FEF097}"/>
                </a:ext>
              </a:extLst>
            </p:cNvPr>
            <p:cNvSpPr txBox="1"/>
            <p:nvPr/>
          </p:nvSpPr>
          <p:spPr>
            <a:xfrm>
              <a:off x="2845574" y="2115383"/>
              <a:ext cx="486321" cy="324589"/>
            </a:xfrm>
            <a:prstGeom prst="rect">
              <a:avLst/>
            </a:prstGeom>
            <a:grp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BL</a:t>
              </a:r>
              <a:r>
                <a:rPr lang="en-CH" b="1" baseline="-25000" dirty="0">
                  <a:latin typeface="Cambria" panose="02040503050406030204" pitchFamily="18" charset="0"/>
                </a:rPr>
                <a:t>0</a:t>
              </a:r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8F89C17-FBE9-9E82-5DF8-84FAD4DAE0CE}"/>
              </a:ext>
            </a:extLst>
          </p:cNvPr>
          <p:cNvSpPr/>
          <p:nvPr/>
        </p:nvSpPr>
        <p:spPr>
          <a:xfrm>
            <a:off x="778290" y="2860107"/>
            <a:ext cx="1702364" cy="1321813"/>
          </a:xfrm>
          <a:prstGeom prst="roundRect">
            <a:avLst/>
          </a:prstGeom>
          <a:noFill/>
          <a:ln w="28575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D3CBFBD-342B-E0E0-DE05-67B89CD5A611}"/>
              </a:ext>
            </a:extLst>
          </p:cNvPr>
          <p:cNvSpPr/>
          <p:nvPr/>
        </p:nvSpPr>
        <p:spPr>
          <a:xfrm>
            <a:off x="3162896" y="2699216"/>
            <a:ext cx="419125" cy="670290"/>
          </a:xfrm>
          <a:prstGeom prst="roundRect">
            <a:avLst/>
          </a:prstGeom>
          <a:noFill/>
          <a:ln w="28575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3EBEB3A-D338-BC36-A368-6D66CDAA7A5F}"/>
              </a:ext>
            </a:extLst>
          </p:cNvPr>
          <p:cNvGrpSpPr/>
          <p:nvPr/>
        </p:nvGrpSpPr>
        <p:grpSpPr>
          <a:xfrm>
            <a:off x="6814750" y="3297795"/>
            <a:ext cx="1838672" cy="1982813"/>
            <a:chOff x="6814750" y="3297795"/>
            <a:chExt cx="1838672" cy="1982813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18B27F1D-24E3-CB9C-0E13-2373387DE70F}"/>
                </a:ext>
              </a:extLst>
            </p:cNvPr>
            <p:cNvGrpSpPr/>
            <p:nvPr/>
          </p:nvGrpSpPr>
          <p:grpSpPr>
            <a:xfrm>
              <a:off x="6884860" y="3463980"/>
              <a:ext cx="1768562" cy="1816628"/>
              <a:chOff x="6741471" y="2428022"/>
              <a:chExt cx="1768562" cy="1816628"/>
            </a:xfrm>
          </p:grpSpPr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id="{E1FB8DE9-281A-74B0-389F-06ADA6305110}"/>
                  </a:ext>
                </a:extLst>
              </p:cNvPr>
              <p:cNvGrpSpPr/>
              <p:nvPr/>
            </p:nvGrpSpPr>
            <p:grpSpPr>
              <a:xfrm>
                <a:off x="7081501" y="2428022"/>
                <a:ext cx="863919" cy="1258285"/>
                <a:chOff x="7081501" y="2428022"/>
                <a:chExt cx="863919" cy="1258285"/>
              </a:xfrm>
            </p:grpSpPr>
            <p:grpSp>
              <p:nvGrpSpPr>
                <p:cNvPr id="134" name="Group 133">
                  <a:extLst>
                    <a:ext uri="{FF2B5EF4-FFF2-40B4-BE49-F238E27FC236}">
                      <a16:creationId xmlns:a16="http://schemas.microsoft.com/office/drawing/2014/main" id="{ED10C858-9927-2074-D238-75C3070D7F50}"/>
                    </a:ext>
                  </a:extLst>
                </p:cNvPr>
                <p:cNvGrpSpPr/>
                <p:nvPr/>
              </p:nvGrpSpPr>
              <p:grpSpPr>
                <a:xfrm rot="16200000">
                  <a:off x="7013695" y="2858563"/>
                  <a:ext cx="481719" cy="346107"/>
                  <a:chOff x="1828800" y="1943097"/>
                  <a:chExt cx="2757483" cy="1981206"/>
                </a:xfrm>
              </p:grpSpPr>
              <p:cxnSp>
                <p:nvCxnSpPr>
                  <p:cNvPr id="156" name="Straight Connector 155">
                    <a:extLst>
                      <a:ext uri="{FF2B5EF4-FFF2-40B4-BE49-F238E27FC236}">
                        <a16:creationId xmlns:a16="http://schemas.microsoft.com/office/drawing/2014/main" id="{175929BD-198C-109B-3A34-E2929AA8429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1828800" y="3924300"/>
                    <a:ext cx="4572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57" name="Straight Connector 156">
                    <a:extLst>
                      <a:ext uri="{FF2B5EF4-FFF2-40B4-BE49-F238E27FC236}">
                        <a16:creationId xmlns:a16="http://schemas.microsoft.com/office/drawing/2014/main" id="{5E8E95F2-9200-051E-818D-08D3426AB30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16200000">
                    <a:off x="1790700" y="3429000"/>
                    <a:ext cx="990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58" name="Straight Connector 157">
                    <a:extLst>
                      <a:ext uri="{FF2B5EF4-FFF2-40B4-BE49-F238E27FC236}">
                        <a16:creationId xmlns:a16="http://schemas.microsoft.com/office/drawing/2014/main" id="{33637BA0-B4D2-AE01-B2F5-4CC3B19B6D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5400000" flipV="1">
                    <a:off x="3931439" y="3269459"/>
                    <a:ext cx="0" cy="1309688"/>
                  </a:xfrm>
                  <a:prstGeom prst="line">
                    <a:avLst/>
                  </a:prstGeom>
                  <a:solidFill>
                    <a:srgbClr val="C0C0C0"/>
                  </a:solidFill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59" name="Straight Connector 158">
                    <a:extLst>
                      <a:ext uri="{FF2B5EF4-FFF2-40B4-BE49-F238E27FC236}">
                        <a16:creationId xmlns:a16="http://schemas.microsoft.com/office/drawing/2014/main" id="{730B5431-95A3-0A49-1214-D49DA9F567F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16200000">
                    <a:off x="2781300" y="3429000"/>
                    <a:ext cx="990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60" name="Straight Connector 159">
                    <a:extLst>
                      <a:ext uri="{FF2B5EF4-FFF2-40B4-BE49-F238E27FC236}">
                        <a16:creationId xmlns:a16="http://schemas.microsoft.com/office/drawing/2014/main" id="{10E23DD1-E1C1-694D-A9E0-81A3CF12017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278382" y="2933700"/>
                    <a:ext cx="990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61" name="Straight Connector 160">
                    <a:extLst>
                      <a:ext uri="{FF2B5EF4-FFF2-40B4-BE49-F238E27FC236}">
                        <a16:creationId xmlns:a16="http://schemas.microsoft.com/office/drawing/2014/main" id="{77E8C1C3-A39E-6762-156C-4BCEFA9BE16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278382" y="2628900"/>
                    <a:ext cx="990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62" name="Straight Connector 161">
                    <a:extLst>
                      <a:ext uri="{FF2B5EF4-FFF2-40B4-BE49-F238E27FC236}">
                        <a16:creationId xmlns:a16="http://schemas.microsoft.com/office/drawing/2014/main" id="{04780FF0-809A-2A24-B95A-43894FC193D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5400000" flipH="1">
                    <a:off x="2430768" y="2286003"/>
                    <a:ext cx="685812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oval" w="med" len="med"/>
                  </a:ln>
                  <a:effectLst/>
                </p:spPr>
              </p:cxnSp>
            </p:grpSp>
            <p:grpSp>
              <p:nvGrpSpPr>
                <p:cNvPr id="135" name="Group 134">
                  <a:extLst>
                    <a:ext uri="{FF2B5EF4-FFF2-40B4-BE49-F238E27FC236}">
                      <a16:creationId xmlns:a16="http://schemas.microsoft.com/office/drawing/2014/main" id="{5FBD710C-A349-F750-6409-62E6D6E6A2B9}"/>
                    </a:ext>
                  </a:extLst>
                </p:cNvPr>
                <p:cNvGrpSpPr/>
                <p:nvPr/>
              </p:nvGrpSpPr>
              <p:grpSpPr>
                <a:xfrm rot="16200000">
                  <a:off x="7042231" y="3300929"/>
                  <a:ext cx="424648" cy="346108"/>
                  <a:chOff x="1303006" y="1943096"/>
                  <a:chExt cx="2430794" cy="1981207"/>
                </a:xfrm>
              </p:grpSpPr>
              <p:cxnSp>
                <p:nvCxnSpPr>
                  <p:cNvPr id="149" name="Straight Connector 148">
                    <a:extLst>
                      <a:ext uri="{FF2B5EF4-FFF2-40B4-BE49-F238E27FC236}">
                        <a16:creationId xmlns:a16="http://schemas.microsoft.com/office/drawing/2014/main" id="{16EB44DF-5EBF-EC0B-2692-D487F21047A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5400000" flipV="1">
                    <a:off x="1794503" y="3432806"/>
                    <a:ext cx="0" cy="982993"/>
                  </a:xfrm>
                  <a:prstGeom prst="line">
                    <a:avLst/>
                  </a:prstGeom>
                  <a:solidFill>
                    <a:srgbClr val="C0C0C0"/>
                  </a:solidFill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triangl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50" name="Straight Connector 149">
                    <a:extLst>
                      <a:ext uri="{FF2B5EF4-FFF2-40B4-BE49-F238E27FC236}">
                        <a16:creationId xmlns:a16="http://schemas.microsoft.com/office/drawing/2014/main" id="{DC9F2156-EDBC-0337-D5D4-5DCE3D8C36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16200000">
                    <a:off x="1790700" y="3429000"/>
                    <a:ext cx="990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51" name="Straight Connector 150">
                    <a:extLst>
                      <a:ext uri="{FF2B5EF4-FFF2-40B4-BE49-F238E27FC236}">
                        <a16:creationId xmlns:a16="http://schemas.microsoft.com/office/drawing/2014/main" id="{45C9B521-B16F-CC0C-8E09-626B9D63121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3276600" y="3924300"/>
                    <a:ext cx="4572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52" name="Straight Connector 151">
                    <a:extLst>
                      <a:ext uri="{FF2B5EF4-FFF2-40B4-BE49-F238E27FC236}">
                        <a16:creationId xmlns:a16="http://schemas.microsoft.com/office/drawing/2014/main" id="{D4672338-F70E-891D-BE3F-D8B8D9F0A7A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16200000">
                    <a:off x="2781300" y="3429000"/>
                    <a:ext cx="990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53" name="Straight Connector 152">
                    <a:extLst>
                      <a:ext uri="{FF2B5EF4-FFF2-40B4-BE49-F238E27FC236}">
                        <a16:creationId xmlns:a16="http://schemas.microsoft.com/office/drawing/2014/main" id="{E56A62FD-2CD4-2FCF-D455-C4431F222B3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278382" y="2933700"/>
                    <a:ext cx="990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54" name="Straight Connector 153">
                    <a:extLst>
                      <a:ext uri="{FF2B5EF4-FFF2-40B4-BE49-F238E27FC236}">
                        <a16:creationId xmlns:a16="http://schemas.microsoft.com/office/drawing/2014/main" id="{D8A956CD-0E61-0F34-F594-CAF3D0249E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278382" y="2628900"/>
                    <a:ext cx="990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55" name="Straight Connector 154">
                    <a:extLst>
                      <a:ext uri="{FF2B5EF4-FFF2-40B4-BE49-F238E27FC236}">
                        <a16:creationId xmlns:a16="http://schemas.microsoft.com/office/drawing/2014/main" id="{14A74E69-548B-29E4-2BE5-AED9A339AA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5400000" flipH="1">
                    <a:off x="2430777" y="2286000"/>
                    <a:ext cx="685811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oval" w="med" len="med"/>
                  </a:ln>
                  <a:effectLst/>
                </p:spPr>
              </p:cxnSp>
            </p:grpSp>
            <p:cxnSp>
              <p:nvCxnSpPr>
                <p:cNvPr id="136" name="Straight Connector 135">
                  <a:extLst>
                    <a:ext uri="{FF2B5EF4-FFF2-40B4-BE49-F238E27FC236}">
                      <a16:creationId xmlns:a16="http://schemas.microsoft.com/office/drawing/2014/main" id="{846E6FEB-F3E4-6D8B-F43E-B091B04C2B9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7427609" y="2939681"/>
                  <a:ext cx="517811" cy="0"/>
                </a:xfrm>
                <a:prstGeom prst="line">
                  <a:avLst/>
                </a:prstGeom>
                <a:solidFill>
                  <a:srgbClr val="C0C0C0"/>
                </a:solidFill>
                <a:ln w="25400" cap="sq" cmpd="sng" algn="ctr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</p:cxnSp>
            <p:grpSp>
              <p:nvGrpSpPr>
                <p:cNvPr id="137" name="그룹 835">
                  <a:extLst>
                    <a:ext uri="{FF2B5EF4-FFF2-40B4-BE49-F238E27FC236}">
                      <a16:creationId xmlns:a16="http://schemas.microsoft.com/office/drawing/2014/main" id="{A24755A8-0FC2-4F9F-4546-91468AA0437D}"/>
                    </a:ext>
                  </a:extLst>
                </p:cNvPr>
                <p:cNvGrpSpPr/>
                <p:nvPr/>
              </p:nvGrpSpPr>
              <p:grpSpPr>
                <a:xfrm rot="16200000">
                  <a:off x="7251418" y="2536345"/>
                  <a:ext cx="352384" cy="143512"/>
                  <a:chOff x="5890169" y="4312037"/>
                  <a:chExt cx="1895988" cy="1103725"/>
                </a:xfrm>
              </p:grpSpPr>
              <p:grpSp>
                <p:nvGrpSpPr>
                  <p:cNvPr id="139" name="그룹 822">
                    <a:extLst>
                      <a:ext uri="{FF2B5EF4-FFF2-40B4-BE49-F238E27FC236}">
                        <a16:creationId xmlns:a16="http://schemas.microsoft.com/office/drawing/2014/main" id="{DAD12EA2-F843-CD77-3ECB-1DCFE6CFCC81}"/>
                      </a:ext>
                    </a:extLst>
                  </p:cNvPr>
                  <p:cNvGrpSpPr/>
                  <p:nvPr/>
                </p:nvGrpSpPr>
                <p:grpSpPr>
                  <a:xfrm>
                    <a:off x="6122466" y="4312037"/>
                    <a:ext cx="1432853" cy="1103725"/>
                    <a:chOff x="5991225" y="4310063"/>
                    <a:chExt cx="496427" cy="273840"/>
                  </a:xfrm>
                </p:grpSpPr>
                <p:cxnSp>
                  <p:nvCxnSpPr>
                    <p:cNvPr id="142" name="직선 연결선 771">
                      <a:extLst>
                        <a:ext uri="{FF2B5EF4-FFF2-40B4-BE49-F238E27FC236}">
                          <a16:creationId xmlns:a16="http://schemas.microsoft.com/office/drawing/2014/main" id="{AC71813D-8411-F76D-A587-8ED5FE091CA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991225" y="4310063"/>
                      <a:ext cx="40482" cy="136920"/>
                    </a:xfrm>
                    <a:prstGeom prst="line">
                      <a:avLst/>
                    </a:prstGeom>
                    <a:noFill/>
                    <a:ln w="25400" cap="rnd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43" name="직선 연결선 789">
                      <a:extLst>
                        <a:ext uri="{FF2B5EF4-FFF2-40B4-BE49-F238E27FC236}">
                          <a16:creationId xmlns:a16="http://schemas.microsoft.com/office/drawing/2014/main" id="{E5D92997-E32C-6A0E-CDE2-9503C36F2AE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114445" y="4310063"/>
                      <a:ext cx="82738" cy="273840"/>
                    </a:xfrm>
                    <a:prstGeom prst="line">
                      <a:avLst/>
                    </a:prstGeom>
                    <a:noFill/>
                    <a:ln w="25400" cap="rnd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44" name="직선 연결선 792">
                      <a:extLst>
                        <a:ext uri="{FF2B5EF4-FFF2-40B4-BE49-F238E27FC236}">
                          <a16:creationId xmlns:a16="http://schemas.microsoft.com/office/drawing/2014/main" id="{DAE67443-6E35-0414-F305-69281458A9C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031707" y="4310063"/>
                      <a:ext cx="82738" cy="273840"/>
                    </a:xfrm>
                    <a:prstGeom prst="line">
                      <a:avLst/>
                    </a:prstGeom>
                    <a:noFill/>
                    <a:ln w="25400" cap="rnd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45" name="직선 연결선 807">
                      <a:extLst>
                        <a:ext uri="{FF2B5EF4-FFF2-40B4-BE49-F238E27FC236}">
                          <a16:creationId xmlns:a16="http://schemas.microsoft.com/office/drawing/2014/main" id="{9E31EC42-4F5C-EC26-0F30-38C119ACB4A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197183" y="4310063"/>
                      <a:ext cx="82738" cy="273840"/>
                    </a:xfrm>
                    <a:prstGeom prst="line">
                      <a:avLst/>
                    </a:prstGeom>
                    <a:noFill/>
                    <a:ln w="25400" cap="rnd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46" name="직선 연결선 810">
                      <a:extLst>
                        <a:ext uri="{FF2B5EF4-FFF2-40B4-BE49-F238E27FC236}">
                          <a16:creationId xmlns:a16="http://schemas.microsoft.com/office/drawing/2014/main" id="{9D8A7606-9098-B405-83C3-5F27D9C033E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279921" y="4310063"/>
                      <a:ext cx="82738" cy="273840"/>
                    </a:xfrm>
                    <a:prstGeom prst="line">
                      <a:avLst/>
                    </a:prstGeom>
                    <a:noFill/>
                    <a:ln w="25400" cap="rnd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47" name="직선 연결선 815">
                      <a:extLst>
                        <a:ext uri="{FF2B5EF4-FFF2-40B4-BE49-F238E27FC236}">
                          <a16:creationId xmlns:a16="http://schemas.microsoft.com/office/drawing/2014/main" id="{E3983FA7-4D01-5CE5-5A48-C0482535195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362659" y="4310063"/>
                      <a:ext cx="82738" cy="273840"/>
                    </a:xfrm>
                    <a:prstGeom prst="line">
                      <a:avLst/>
                    </a:prstGeom>
                    <a:noFill/>
                    <a:ln w="25400" cap="rnd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48" name="직선 연결선 819">
                      <a:extLst>
                        <a:ext uri="{FF2B5EF4-FFF2-40B4-BE49-F238E27FC236}">
                          <a16:creationId xmlns:a16="http://schemas.microsoft.com/office/drawing/2014/main" id="{644F0D74-5A99-FBD4-8E54-AD70C184AD2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445397" y="4446983"/>
                      <a:ext cx="42255" cy="136920"/>
                    </a:xfrm>
                    <a:prstGeom prst="line">
                      <a:avLst/>
                    </a:prstGeom>
                    <a:noFill/>
                    <a:ln w="25400" cap="rnd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p:spPr>
                </p:cxnSp>
              </p:grpSp>
              <p:cxnSp>
                <p:nvCxnSpPr>
                  <p:cNvPr id="140" name="직선 연결선 826">
                    <a:extLst>
                      <a:ext uri="{FF2B5EF4-FFF2-40B4-BE49-F238E27FC236}">
                        <a16:creationId xmlns:a16="http://schemas.microsoft.com/office/drawing/2014/main" id="{25559F52-B593-BF23-3BD7-87CD081CB70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890169" y="4863900"/>
                    <a:ext cx="232301" cy="0"/>
                  </a:xfrm>
                  <a:prstGeom prst="line">
                    <a:avLst/>
                  </a:prstGeom>
                  <a:noFill/>
                  <a:ln w="25400" cap="rnd" cmpd="sng" algn="ctr">
                    <a:solidFill>
                      <a:schemeClr val="tx1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41" name="직선 연결선 832">
                    <a:extLst>
                      <a:ext uri="{FF2B5EF4-FFF2-40B4-BE49-F238E27FC236}">
                        <a16:creationId xmlns:a16="http://schemas.microsoft.com/office/drawing/2014/main" id="{6941EB53-F5C3-703B-A609-B8363A128E9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552471" y="4863900"/>
                    <a:ext cx="233686" cy="0"/>
                  </a:xfrm>
                  <a:prstGeom prst="line">
                    <a:avLst/>
                  </a:prstGeom>
                  <a:noFill/>
                  <a:ln w="25400" cap="rnd" cmpd="sng" algn="ctr">
                    <a:solidFill>
                      <a:schemeClr val="tx1"/>
                    </a:solidFill>
                    <a:prstDash val="solid"/>
                    <a:round/>
                  </a:ln>
                  <a:effectLst/>
                </p:spPr>
              </p:cxnSp>
            </p:grpSp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B2FBDEE3-019A-FCB5-2C17-00A8AFBA6244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7355854" y="2428022"/>
                  <a:ext cx="143100" cy="0"/>
                </a:xfrm>
                <a:prstGeom prst="line">
                  <a:avLst/>
                </a:prstGeom>
                <a:solidFill>
                  <a:srgbClr val="C0C0C0"/>
                </a:solidFill>
                <a:ln w="25400" cap="sq" cmpd="sng" algn="ctr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130E0D7A-8CEC-5D00-A412-09FC01F0F0B9}"/>
                  </a:ext>
                </a:extLst>
              </p:cNvPr>
              <p:cNvSpPr txBox="1"/>
              <p:nvPr/>
            </p:nvSpPr>
            <p:spPr>
              <a:xfrm>
                <a:off x="6741471" y="2898102"/>
                <a:ext cx="335348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US" b="1" dirty="0">
                    <a:latin typeface="Cambria" panose="02040503050406030204" pitchFamily="18" charset="0"/>
                  </a:rPr>
                  <a:t>A</a:t>
                </a:r>
                <a:endParaRPr lang="en-CH" b="1" baseline="-25000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8A99B1C4-8BB1-E038-94F7-71816372337E}"/>
                  </a:ext>
                </a:extLst>
              </p:cNvPr>
              <p:cNvSpPr txBox="1"/>
              <p:nvPr/>
            </p:nvSpPr>
            <p:spPr>
              <a:xfrm>
                <a:off x="6741471" y="3225588"/>
                <a:ext cx="335348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US" b="1" dirty="0">
                    <a:latin typeface="Cambria" panose="02040503050406030204" pitchFamily="18" charset="0"/>
                  </a:rPr>
                  <a:t>B</a:t>
                </a:r>
                <a:endParaRPr lang="en-CH" b="1" baseline="-25000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565BE198-0C3B-7699-5BA5-9EE8E770E742}"/>
                  </a:ext>
                </a:extLst>
              </p:cNvPr>
              <p:cNvSpPr txBox="1"/>
              <p:nvPr/>
            </p:nvSpPr>
            <p:spPr>
              <a:xfrm>
                <a:off x="7921410" y="2738078"/>
                <a:ext cx="588623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US" b="1" dirty="0">
                    <a:latin typeface="Cambria" panose="02040503050406030204" pitchFamily="18" charset="0"/>
                  </a:rPr>
                  <a:t>A•B</a:t>
                </a:r>
                <a:endParaRPr lang="en-CH" b="1" baseline="-25000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2F8C5351-E84F-8683-E69C-02BFC57FF8FE}"/>
                  </a:ext>
                </a:extLst>
              </p:cNvPr>
              <p:cNvSpPr txBox="1"/>
              <p:nvPr/>
            </p:nvSpPr>
            <p:spPr>
              <a:xfrm>
                <a:off x="6793658" y="3598319"/>
                <a:ext cx="1715853" cy="64633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b="1" dirty="0">
                    <a:latin typeface="Cambria" panose="02040503050406030204" pitchFamily="18" charset="0"/>
                  </a:rPr>
                  <a:t>2-input AND</a:t>
                </a:r>
                <a:endParaRPr lang="en-CH" b="1" baseline="-25000" dirty="0">
                  <a:latin typeface="Cambria" panose="02040503050406030204" pitchFamily="18" charset="0"/>
                </a:endParaRPr>
              </a:p>
            </p:txBody>
          </p:sp>
        </p:grp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24FA64E4-7EB6-E100-6D61-F53F294E9E89}"/>
                </a:ext>
              </a:extLst>
            </p:cNvPr>
            <p:cNvSpPr/>
            <p:nvPr/>
          </p:nvSpPr>
          <p:spPr>
            <a:xfrm>
              <a:off x="6814750" y="3297795"/>
              <a:ext cx="1838672" cy="1852991"/>
            </a:xfrm>
            <a:prstGeom prst="roundRect">
              <a:avLst/>
            </a:prstGeom>
            <a:noFill/>
            <a:ln w="28575"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438426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36AFD-9131-943C-3138-AF8A7EB6C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EB0F70-445D-AC2C-7E1B-9E16D26484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Key Observation 2: </a:t>
            </a:r>
            <a:r>
              <a:rPr lang="en-IN" b="0" dirty="0"/>
              <a:t>A </a:t>
            </a:r>
            <a:r>
              <a:rPr lang="en-IN" b="0" dirty="0">
                <a:solidFill>
                  <a:srgbClr val="C00000"/>
                </a:solidFill>
              </a:rPr>
              <a:t>two-input OR operation </a:t>
            </a:r>
            <a:r>
              <a:rPr lang="en-IN" b="0" dirty="0"/>
              <a:t>can be performed by </a:t>
            </a:r>
            <a:r>
              <a:rPr lang="en-IN" b="0" dirty="0">
                <a:solidFill>
                  <a:srgbClr val="C00000"/>
                </a:solidFill>
              </a:rPr>
              <a:t>reading a wordline simultaneously</a:t>
            </a:r>
            <a:r>
              <a:rPr lang="en-IN" b="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IN" b="0" dirty="0"/>
              <a:t>from </a:t>
            </a:r>
            <a:r>
              <a:rPr lang="en-IN" b="0" dirty="0">
                <a:solidFill>
                  <a:srgbClr val="C00000"/>
                </a:solidFill>
              </a:rPr>
              <a:t>two NAND strings </a:t>
            </a:r>
            <a:r>
              <a:rPr lang="en-IN" b="0" dirty="0"/>
              <a:t>connected to the </a:t>
            </a:r>
            <a:r>
              <a:rPr lang="en-IN" b="0" dirty="0">
                <a:solidFill>
                  <a:srgbClr val="C00000"/>
                </a:solidFill>
              </a:rPr>
              <a:t>same bitline</a:t>
            </a:r>
            <a:endParaRPr lang="en-US" b="0" dirty="0">
              <a:solidFill>
                <a:srgbClr val="C00000"/>
              </a:solidFill>
            </a:endParaRPr>
          </a:p>
        </p:txBody>
      </p: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FA143483-B30F-04F6-C7EE-F0B4F555EF21}"/>
              </a:ext>
            </a:extLst>
          </p:cNvPr>
          <p:cNvGrpSpPr/>
          <p:nvPr/>
        </p:nvGrpSpPr>
        <p:grpSpPr>
          <a:xfrm>
            <a:off x="3068662" y="2314737"/>
            <a:ext cx="3511511" cy="3928459"/>
            <a:chOff x="2993109" y="2261077"/>
            <a:chExt cx="3511511" cy="3928459"/>
          </a:xfrm>
        </p:grpSpPr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97D1729B-ED91-BA64-CA51-A5FA0A71886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440106" y="2640189"/>
              <a:ext cx="0" cy="3549347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88B426C8-89AB-4DA3-CD64-9BECF3C735CF}"/>
                </a:ext>
              </a:extLst>
            </p:cNvPr>
            <p:cNvSpPr txBox="1"/>
            <p:nvPr/>
          </p:nvSpPr>
          <p:spPr>
            <a:xfrm>
              <a:off x="3197872" y="2261077"/>
              <a:ext cx="486321" cy="3245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BL</a:t>
              </a:r>
              <a:r>
                <a:rPr lang="en-CH" b="1" baseline="-25000" dirty="0">
                  <a:latin typeface="Cambria" panose="02040503050406030204" pitchFamily="18" charset="0"/>
                </a:rPr>
                <a:t>0</a:t>
              </a:r>
            </a:p>
          </p:txBody>
        </p: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19A5D409-DA7A-B0CA-3E15-3CF1B49D06F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017185" y="2640189"/>
              <a:ext cx="0" cy="3549347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ECC2F05C-78AC-32AD-0A46-E50631D90661}"/>
                </a:ext>
              </a:extLst>
            </p:cNvPr>
            <p:cNvSpPr txBox="1"/>
            <p:nvPr/>
          </p:nvSpPr>
          <p:spPr>
            <a:xfrm>
              <a:off x="3774950" y="2261077"/>
              <a:ext cx="486321" cy="3245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BL</a:t>
              </a:r>
              <a:r>
                <a:rPr lang="en-CH" b="1" baseline="-25000" dirty="0">
                  <a:latin typeface="Cambria" panose="02040503050406030204" pitchFamily="18" charset="0"/>
                </a:rPr>
                <a:t>1</a:t>
              </a:r>
            </a:p>
          </p:txBody>
        </p: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E290F010-4B0E-9EF4-145F-76CB97C807F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566420" y="2640189"/>
              <a:ext cx="0" cy="3549347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3DA48B46-2C4D-BE78-60D1-7362D863FAE6}"/>
                </a:ext>
              </a:extLst>
            </p:cNvPr>
            <p:cNvSpPr txBox="1"/>
            <p:nvPr/>
          </p:nvSpPr>
          <p:spPr>
            <a:xfrm>
              <a:off x="4324186" y="2261077"/>
              <a:ext cx="486321" cy="3245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BL</a:t>
              </a:r>
              <a:r>
                <a:rPr lang="en-CH" b="1" baseline="-25000" dirty="0">
                  <a:latin typeface="Cambria" panose="02040503050406030204" pitchFamily="18" charset="0"/>
                </a:rPr>
                <a:t>2</a:t>
              </a:r>
            </a:p>
          </p:txBody>
        </p: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892BCED8-D24B-9FAC-79BE-9AD81AE7DAF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314419" y="2640189"/>
              <a:ext cx="0" cy="3549347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32AED930-D768-178F-1E40-B3DBC54D2A63}"/>
                </a:ext>
              </a:extLst>
            </p:cNvPr>
            <p:cNvSpPr txBox="1"/>
            <p:nvPr/>
          </p:nvSpPr>
          <p:spPr>
            <a:xfrm>
              <a:off x="4855933" y="2261077"/>
              <a:ext cx="918825" cy="3245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BL</a:t>
              </a:r>
              <a:r>
                <a:rPr lang="en-CH" b="1" baseline="-25000" dirty="0">
                  <a:latin typeface="Cambria" panose="02040503050406030204" pitchFamily="18" charset="0"/>
                </a:rPr>
                <a:t>132,095</a:t>
              </a:r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AF486B6F-54D0-CC8D-BB3D-A84DE80B6EEA}"/>
                </a:ext>
              </a:extLst>
            </p:cNvPr>
            <p:cNvSpPr txBox="1"/>
            <p:nvPr/>
          </p:nvSpPr>
          <p:spPr>
            <a:xfrm>
              <a:off x="4645544" y="4113503"/>
              <a:ext cx="277357" cy="28250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41DE3DE7-00EC-83F9-4F6D-2A4AB88BDB04}"/>
                </a:ext>
              </a:extLst>
            </p:cNvPr>
            <p:cNvSpPr txBox="1"/>
            <p:nvPr/>
          </p:nvSpPr>
          <p:spPr>
            <a:xfrm>
              <a:off x="4698115" y="3453988"/>
              <a:ext cx="172216" cy="28250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DAC5402F-F484-C12A-E0A5-DF87575670EE}"/>
                </a:ext>
              </a:extLst>
            </p:cNvPr>
            <p:cNvSpPr txBox="1"/>
            <p:nvPr/>
          </p:nvSpPr>
          <p:spPr>
            <a:xfrm>
              <a:off x="4698115" y="2775601"/>
              <a:ext cx="172216" cy="28250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86C2B517-444B-B820-8D99-CD91221AC275}"/>
                </a:ext>
              </a:extLst>
            </p:cNvPr>
            <p:cNvSpPr txBox="1"/>
            <p:nvPr/>
          </p:nvSpPr>
          <p:spPr>
            <a:xfrm rot="5400000">
              <a:off x="4778667" y="4869765"/>
              <a:ext cx="172216" cy="28250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B3D658DE-8459-8990-A989-F14B8C833A8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264841" y="2735177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8231FBBC-2C84-F47B-7554-116FF1AA3D7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258874" y="2741533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15" name="Rectangle 214">
              <a:extLst>
                <a:ext uri="{FF2B5EF4-FFF2-40B4-BE49-F238E27FC236}">
                  <a16:creationId xmlns:a16="http://schemas.microsoft.com/office/drawing/2014/main" id="{4AE8B56D-DFAA-FC4E-4785-014399AB21D6}"/>
                </a:ext>
              </a:extLst>
            </p:cNvPr>
            <p:cNvSpPr/>
            <p:nvPr/>
          </p:nvSpPr>
          <p:spPr bwMode="auto">
            <a:xfrm>
              <a:off x="3188301" y="2793422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DF282353-2F82-1F0D-65AE-B93A1A51047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264841" y="3403964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BE20CE9A-F866-DB81-0D76-45B82AEE3F8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258874" y="3410320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18" name="Rectangle 217">
              <a:extLst>
                <a:ext uri="{FF2B5EF4-FFF2-40B4-BE49-F238E27FC236}">
                  <a16:creationId xmlns:a16="http://schemas.microsoft.com/office/drawing/2014/main" id="{140898A7-A22F-4442-EC17-573CA568DA07}"/>
                </a:ext>
              </a:extLst>
            </p:cNvPr>
            <p:cNvSpPr/>
            <p:nvPr/>
          </p:nvSpPr>
          <p:spPr bwMode="auto">
            <a:xfrm>
              <a:off x="3188301" y="3462209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72B51447-BBF3-44AD-BEC3-DBCA859BA74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264841" y="4076408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74D94C43-A8EF-11D3-B019-E7895F0262F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258874" y="4082764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21" name="Rectangle 220">
              <a:extLst>
                <a:ext uri="{FF2B5EF4-FFF2-40B4-BE49-F238E27FC236}">
                  <a16:creationId xmlns:a16="http://schemas.microsoft.com/office/drawing/2014/main" id="{327A1A2C-8277-3CB7-C77B-CC2787609796}"/>
                </a:ext>
              </a:extLst>
            </p:cNvPr>
            <p:cNvSpPr/>
            <p:nvPr/>
          </p:nvSpPr>
          <p:spPr bwMode="auto">
            <a:xfrm>
              <a:off x="3188301" y="4134653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CEC47D12-2B78-574E-C747-73CBE43CBA2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264841" y="5528571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BF007B39-5FD2-A9EF-7839-2EA91EF8EFF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258874" y="5524754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id="{0338EDEC-2F4C-7B1E-1CEB-20E71D2B8734}"/>
                </a:ext>
              </a:extLst>
            </p:cNvPr>
            <p:cNvSpPr/>
            <p:nvPr/>
          </p:nvSpPr>
          <p:spPr bwMode="auto">
            <a:xfrm>
              <a:off x="3188301" y="5586816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25" name="Straight Connector 224">
              <a:extLst>
                <a:ext uri="{FF2B5EF4-FFF2-40B4-BE49-F238E27FC236}">
                  <a16:creationId xmlns:a16="http://schemas.microsoft.com/office/drawing/2014/main" id="{7F8E18B7-8333-21B1-597D-4119D5E23C7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34365" y="2735177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id="{78F1E413-409F-A5E9-C74F-E45210F8984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828399" y="2741533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27" name="Rectangle 226">
              <a:extLst>
                <a:ext uri="{FF2B5EF4-FFF2-40B4-BE49-F238E27FC236}">
                  <a16:creationId xmlns:a16="http://schemas.microsoft.com/office/drawing/2014/main" id="{5BF5B4CD-3330-BD2B-8636-CD949D8A18C5}"/>
                </a:ext>
              </a:extLst>
            </p:cNvPr>
            <p:cNvSpPr/>
            <p:nvPr/>
          </p:nvSpPr>
          <p:spPr bwMode="auto">
            <a:xfrm>
              <a:off x="3757826" y="2793422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E8BDA404-BD59-C4A3-8B9A-D3D7C4B6CB2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34365" y="3403964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A4C0C37F-5F22-110F-5E01-D290FCC636E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828399" y="3410320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30" name="Rectangle 229">
              <a:extLst>
                <a:ext uri="{FF2B5EF4-FFF2-40B4-BE49-F238E27FC236}">
                  <a16:creationId xmlns:a16="http://schemas.microsoft.com/office/drawing/2014/main" id="{AE26331F-116C-41EF-24AA-662EEF777927}"/>
                </a:ext>
              </a:extLst>
            </p:cNvPr>
            <p:cNvSpPr/>
            <p:nvPr/>
          </p:nvSpPr>
          <p:spPr bwMode="auto">
            <a:xfrm>
              <a:off x="3757826" y="3462209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0B7FDE17-3CBE-0F68-116D-162DC8A3FD1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34365" y="4076408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32" name="Straight Connector 231">
              <a:extLst>
                <a:ext uri="{FF2B5EF4-FFF2-40B4-BE49-F238E27FC236}">
                  <a16:creationId xmlns:a16="http://schemas.microsoft.com/office/drawing/2014/main" id="{25BB0C29-CB64-2467-7A03-1D33B33C9F0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828399" y="4082764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6AB179EF-B11F-71E6-28E3-025981426AF4}"/>
                </a:ext>
              </a:extLst>
            </p:cNvPr>
            <p:cNvSpPr/>
            <p:nvPr/>
          </p:nvSpPr>
          <p:spPr bwMode="auto">
            <a:xfrm>
              <a:off x="3757826" y="4134653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2422292F-941F-AB31-0E2F-0A4733AF1E6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34365" y="5528571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7DC9B7E2-6565-6F2F-8BC6-9E96C88AD4B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828399" y="5524754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FBA2E5AD-72E5-54CE-C0D3-38C600C89042}"/>
                </a:ext>
              </a:extLst>
            </p:cNvPr>
            <p:cNvSpPr/>
            <p:nvPr/>
          </p:nvSpPr>
          <p:spPr bwMode="auto">
            <a:xfrm>
              <a:off x="3757826" y="5586816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EC1FC95C-9A18-28E7-A4B6-F2718A491C1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383601" y="2735177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2A2E805E-8887-BD88-8441-B2985421CEC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377634" y="2741533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39" name="Rectangle 238">
              <a:extLst>
                <a:ext uri="{FF2B5EF4-FFF2-40B4-BE49-F238E27FC236}">
                  <a16:creationId xmlns:a16="http://schemas.microsoft.com/office/drawing/2014/main" id="{A1C6FFB7-9DCA-7A46-F178-BEA4E0942666}"/>
                </a:ext>
              </a:extLst>
            </p:cNvPr>
            <p:cNvSpPr/>
            <p:nvPr/>
          </p:nvSpPr>
          <p:spPr bwMode="auto">
            <a:xfrm>
              <a:off x="4307061" y="2793422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09A6D448-F715-0B68-730F-33FA8561F96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383601" y="3403964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F71B92A9-D7D4-5CCF-3B76-35E5BAD96CA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377634" y="3410320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42" name="Rectangle 241">
              <a:extLst>
                <a:ext uri="{FF2B5EF4-FFF2-40B4-BE49-F238E27FC236}">
                  <a16:creationId xmlns:a16="http://schemas.microsoft.com/office/drawing/2014/main" id="{AE485F5F-E73C-10AA-97F1-029E65D300F6}"/>
                </a:ext>
              </a:extLst>
            </p:cNvPr>
            <p:cNvSpPr/>
            <p:nvPr/>
          </p:nvSpPr>
          <p:spPr bwMode="auto">
            <a:xfrm>
              <a:off x="4307061" y="3462209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2FCFE596-317E-5663-4F0B-DC96923E4C3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383601" y="4076408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DEDE2545-C6E8-D2AE-3D58-FEA43768951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377634" y="4082764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45" name="Rectangle 244">
              <a:extLst>
                <a:ext uri="{FF2B5EF4-FFF2-40B4-BE49-F238E27FC236}">
                  <a16:creationId xmlns:a16="http://schemas.microsoft.com/office/drawing/2014/main" id="{5E524701-25DC-62B7-04E6-005B67453257}"/>
                </a:ext>
              </a:extLst>
            </p:cNvPr>
            <p:cNvSpPr/>
            <p:nvPr/>
          </p:nvSpPr>
          <p:spPr bwMode="auto">
            <a:xfrm>
              <a:off x="4307061" y="4134653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AD2A21C9-4EB8-2E54-24CF-9997B61E63A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383601" y="5528571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C5735F57-FBB1-219B-A8ED-8C6C34ECB49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377634" y="5524754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48" name="Rectangle 247">
              <a:extLst>
                <a:ext uri="{FF2B5EF4-FFF2-40B4-BE49-F238E27FC236}">
                  <a16:creationId xmlns:a16="http://schemas.microsoft.com/office/drawing/2014/main" id="{5A48B85A-4B9B-3920-5B48-710CE61AE780}"/>
                </a:ext>
              </a:extLst>
            </p:cNvPr>
            <p:cNvSpPr/>
            <p:nvPr/>
          </p:nvSpPr>
          <p:spPr bwMode="auto">
            <a:xfrm>
              <a:off x="4307061" y="5586816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AC2FC9A0-3721-7F07-BD0E-494CBEB2B25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145482" y="2735177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9594B5FF-F249-59AC-9EA2-97073FECA5C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139516" y="2741533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51" name="Rectangle 250">
              <a:extLst>
                <a:ext uri="{FF2B5EF4-FFF2-40B4-BE49-F238E27FC236}">
                  <a16:creationId xmlns:a16="http://schemas.microsoft.com/office/drawing/2014/main" id="{4B446503-45CF-CF94-13AD-3262900CEAA7}"/>
                </a:ext>
              </a:extLst>
            </p:cNvPr>
            <p:cNvSpPr/>
            <p:nvPr/>
          </p:nvSpPr>
          <p:spPr bwMode="auto">
            <a:xfrm>
              <a:off x="5068943" y="2793422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52" name="Straight Connector 251">
              <a:extLst>
                <a:ext uri="{FF2B5EF4-FFF2-40B4-BE49-F238E27FC236}">
                  <a16:creationId xmlns:a16="http://schemas.microsoft.com/office/drawing/2014/main" id="{62984187-4EFC-2FBC-B4D5-488F63A571F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145482" y="3403964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53" name="Straight Connector 252">
              <a:extLst>
                <a:ext uri="{FF2B5EF4-FFF2-40B4-BE49-F238E27FC236}">
                  <a16:creationId xmlns:a16="http://schemas.microsoft.com/office/drawing/2014/main" id="{638D887F-5B98-4C52-84EF-21B7AA229ED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139516" y="3410320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54" name="Rectangle 253">
              <a:extLst>
                <a:ext uri="{FF2B5EF4-FFF2-40B4-BE49-F238E27FC236}">
                  <a16:creationId xmlns:a16="http://schemas.microsoft.com/office/drawing/2014/main" id="{266E96C8-4C0F-9799-D2D0-8A7C4D38E1A3}"/>
                </a:ext>
              </a:extLst>
            </p:cNvPr>
            <p:cNvSpPr/>
            <p:nvPr/>
          </p:nvSpPr>
          <p:spPr bwMode="auto">
            <a:xfrm>
              <a:off x="5068943" y="3462209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55" name="Straight Connector 254">
              <a:extLst>
                <a:ext uri="{FF2B5EF4-FFF2-40B4-BE49-F238E27FC236}">
                  <a16:creationId xmlns:a16="http://schemas.microsoft.com/office/drawing/2014/main" id="{6298E0ED-9553-4746-373B-7A2DBE9F1C6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145482" y="4076408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56" name="Straight Connector 255">
              <a:extLst>
                <a:ext uri="{FF2B5EF4-FFF2-40B4-BE49-F238E27FC236}">
                  <a16:creationId xmlns:a16="http://schemas.microsoft.com/office/drawing/2014/main" id="{96F57B85-D6EE-6ED2-D572-2BC2BABA33D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139516" y="4082764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57" name="Rectangle 256">
              <a:extLst>
                <a:ext uri="{FF2B5EF4-FFF2-40B4-BE49-F238E27FC236}">
                  <a16:creationId xmlns:a16="http://schemas.microsoft.com/office/drawing/2014/main" id="{F50060F9-619B-73A5-D1F9-E998B98C47CE}"/>
                </a:ext>
              </a:extLst>
            </p:cNvPr>
            <p:cNvSpPr/>
            <p:nvPr/>
          </p:nvSpPr>
          <p:spPr bwMode="auto">
            <a:xfrm>
              <a:off x="5068943" y="4134653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58" name="Straight Connector 257">
              <a:extLst>
                <a:ext uri="{FF2B5EF4-FFF2-40B4-BE49-F238E27FC236}">
                  <a16:creationId xmlns:a16="http://schemas.microsoft.com/office/drawing/2014/main" id="{593B5973-363A-C094-E9F5-7F40157B928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145482" y="5528571"/>
              <a:ext cx="0" cy="53100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259" name="Straight Connector 258">
              <a:extLst>
                <a:ext uri="{FF2B5EF4-FFF2-40B4-BE49-F238E27FC236}">
                  <a16:creationId xmlns:a16="http://schemas.microsoft.com/office/drawing/2014/main" id="{05078F4D-F2D3-F813-1F9F-A4B9E59718C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139516" y="5524754"/>
              <a:ext cx="17106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60" name="Rectangle 259">
              <a:extLst>
                <a:ext uri="{FF2B5EF4-FFF2-40B4-BE49-F238E27FC236}">
                  <a16:creationId xmlns:a16="http://schemas.microsoft.com/office/drawing/2014/main" id="{4F5C07C3-A4CC-C442-5E1E-DD012D451585}"/>
                </a:ext>
              </a:extLst>
            </p:cNvPr>
            <p:cNvSpPr/>
            <p:nvPr/>
          </p:nvSpPr>
          <p:spPr bwMode="auto">
            <a:xfrm>
              <a:off x="5068943" y="5586816"/>
              <a:ext cx="146532" cy="316449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61" name="Rectangle 260">
              <a:extLst>
                <a:ext uri="{FF2B5EF4-FFF2-40B4-BE49-F238E27FC236}">
                  <a16:creationId xmlns:a16="http://schemas.microsoft.com/office/drawing/2014/main" id="{7EC63859-F118-CB9A-EA07-92FE2DA467C5}"/>
                </a:ext>
              </a:extLst>
            </p:cNvPr>
            <p:cNvSpPr/>
            <p:nvPr/>
          </p:nvSpPr>
          <p:spPr bwMode="auto">
            <a:xfrm>
              <a:off x="2993109" y="2646786"/>
              <a:ext cx="2441322" cy="663652"/>
            </a:xfrm>
            <a:prstGeom prst="rect">
              <a:avLst/>
            </a:prstGeom>
            <a:noFill/>
            <a:ln w="25400" cap="flat" cmpd="sng" algn="ctr">
              <a:solidFill>
                <a:srgbClr val="0432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62" name="Rectangle 261">
              <a:extLst>
                <a:ext uri="{FF2B5EF4-FFF2-40B4-BE49-F238E27FC236}">
                  <a16:creationId xmlns:a16="http://schemas.microsoft.com/office/drawing/2014/main" id="{9CCEC0B3-0287-4EFB-DF98-275B1C89DFE7}"/>
                </a:ext>
              </a:extLst>
            </p:cNvPr>
            <p:cNvSpPr/>
            <p:nvPr/>
          </p:nvSpPr>
          <p:spPr bwMode="auto">
            <a:xfrm>
              <a:off x="2993109" y="3303112"/>
              <a:ext cx="2441322" cy="670289"/>
            </a:xfrm>
            <a:prstGeom prst="rect">
              <a:avLst/>
            </a:prstGeom>
            <a:noFill/>
            <a:ln w="25400" cap="flat" cmpd="sng" algn="ctr">
              <a:solidFill>
                <a:srgbClr val="0432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63" name="Rectangle 262">
              <a:extLst>
                <a:ext uri="{FF2B5EF4-FFF2-40B4-BE49-F238E27FC236}">
                  <a16:creationId xmlns:a16="http://schemas.microsoft.com/office/drawing/2014/main" id="{C7CB1C95-6686-88ED-AD59-1B8D5B88CDA2}"/>
                </a:ext>
              </a:extLst>
            </p:cNvPr>
            <p:cNvSpPr/>
            <p:nvPr/>
          </p:nvSpPr>
          <p:spPr bwMode="auto">
            <a:xfrm>
              <a:off x="2993109" y="3969026"/>
              <a:ext cx="2441322" cy="699049"/>
            </a:xfrm>
            <a:prstGeom prst="rect">
              <a:avLst/>
            </a:prstGeom>
            <a:noFill/>
            <a:ln w="25400" cap="flat" cmpd="sng" algn="ctr">
              <a:solidFill>
                <a:srgbClr val="0432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64" name="Rectangle 263">
              <a:extLst>
                <a:ext uri="{FF2B5EF4-FFF2-40B4-BE49-F238E27FC236}">
                  <a16:creationId xmlns:a16="http://schemas.microsoft.com/office/drawing/2014/main" id="{F9D3D0F4-22DF-ED72-62D2-155696C67BEA}"/>
                </a:ext>
              </a:extLst>
            </p:cNvPr>
            <p:cNvSpPr/>
            <p:nvPr/>
          </p:nvSpPr>
          <p:spPr bwMode="auto">
            <a:xfrm>
              <a:off x="2993109" y="5425741"/>
              <a:ext cx="2441322" cy="699049"/>
            </a:xfrm>
            <a:prstGeom prst="rect">
              <a:avLst/>
            </a:prstGeom>
            <a:noFill/>
            <a:ln w="25400" cap="flat" cmpd="sng" algn="ctr">
              <a:solidFill>
                <a:srgbClr val="0432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65" name="TextBox 264">
              <a:extLst>
                <a:ext uri="{FF2B5EF4-FFF2-40B4-BE49-F238E27FC236}">
                  <a16:creationId xmlns:a16="http://schemas.microsoft.com/office/drawing/2014/main" id="{69461691-80C6-47E8-24F9-710AD6C74D36}"/>
                </a:ext>
              </a:extLst>
            </p:cNvPr>
            <p:cNvSpPr txBox="1"/>
            <p:nvPr/>
          </p:nvSpPr>
          <p:spPr>
            <a:xfrm>
              <a:off x="5474811" y="2811514"/>
              <a:ext cx="768082" cy="3245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Block</a:t>
              </a:r>
              <a:r>
                <a:rPr lang="en-CH" b="1" baseline="-25000" dirty="0">
                  <a:solidFill>
                    <a:srgbClr val="0432FF"/>
                  </a:solidFill>
                  <a:latin typeface="Cambria" panose="02040503050406030204" pitchFamily="18" charset="0"/>
                </a:rPr>
                <a:t>0</a:t>
              </a:r>
            </a:p>
          </p:txBody>
        </p:sp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5088CAA4-E18C-3229-66A8-8CB1FA48965D}"/>
                </a:ext>
              </a:extLst>
            </p:cNvPr>
            <p:cNvSpPr txBox="1"/>
            <p:nvPr/>
          </p:nvSpPr>
          <p:spPr>
            <a:xfrm>
              <a:off x="5474811" y="3429798"/>
              <a:ext cx="768082" cy="3245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Block</a:t>
              </a:r>
              <a:r>
                <a:rPr lang="en-CH" b="1" baseline="-25000" dirty="0">
                  <a:solidFill>
                    <a:srgbClr val="0432FF"/>
                  </a:solidFill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BBBA38D9-06CC-D6CD-BAE1-A2C77A705CD2}"/>
                </a:ext>
              </a:extLst>
            </p:cNvPr>
            <p:cNvSpPr txBox="1"/>
            <p:nvPr/>
          </p:nvSpPr>
          <p:spPr>
            <a:xfrm>
              <a:off x="5474811" y="4111054"/>
              <a:ext cx="768082" cy="3245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Block</a:t>
              </a:r>
              <a:r>
                <a:rPr lang="en-CH" b="1" baseline="-25000" dirty="0">
                  <a:solidFill>
                    <a:srgbClr val="0432FF"/>
                  </a:solidFill>
                  <a:latin typeface="Cambria" panose="02040503050406030204" pitchFamily="18" charset="0"/>
                </a:rPr>
                <a:t>2</a:t>
              </a:r>
            </a:p>
          </p:txBody>
        </p: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6EEA2EEB-0C09-3BED-435E-D115D854A579}"/>
                </a:ext>
              </a:extLst>
            </p:cNvPr>
            <p:cNvSpPr txBox="1"/>
            <p:nvPr/>
          </p:nvSpPr>
          <p:spPr>
            <a:xfrm>
              <a:off x="5464638" y="5612971"/>
              <a:ext cx="1039982" cy="32458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Block</a:t>
              </a:r>
              <a:r>
                <a:rPr lang="en-CH" b="1" baseline="-25000" dirty="0">
                  <a:solidFill>
                    <a:srgbClr val="0432FF"/>
                  </a:solidFill>
                  <a:latin typeface="Cambria" panose="02040503050406030204" pitchFamily="18" charset="0"/>
                </a:rPr>
                <a:t>2,047</a:t>
              </a:r>
            </a:p>
          </p:txBody>
        </p:sp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id="{5A666431-DE87-904B-5E11-784607E9350E}"/>
                </a:ext>
              </a:extLst>
            </p:cNvPr>
            <p:cNvSpPr txBox="1"/>
            <p:nvPr/>
          </p:nvSpPr>
          <p:spPr>
            <a:xfrm>
              <a:off x="4645544" y="5586816"/>
              <a:ext cx="277357" cy="28250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93A24A12-08E4-8810-35B5-CE9D9DAFA3B2}"/>
              </a:ext>
            </a:extLst>
          </p:cNvPr>
          <p:cNvGrpSpPr/>
          <p:nvPr/>
        </p:nvGrpSpPr>
        <p:grpSpPr>
          <a:xfrm>
            <a:off x="658958" y="2465706"/>
            <a:ext cx="1889026" cy="3777490"/>
            <a:chOff x="1731713" y="2089675"/>
            <a:chExt cx="1889026" cy="3777490"/>
          </a:xfrm>
          <a:solidFill>
            <a:schemeClr val="bg2">
              <a:lumMod val="20000"/>
              <a:lumOff val="80000"/>
            </a:schemeClr>
          </a:solidFill>
        </p:grpSpPr>
        <p:sp>
          <p:nvSpPr>
            <p:cNvPr id="271" name="Rounded Rectangle 16">
              <a:extLst>
                <a:ext uri="{FF2B5EF4-FFF2-40B4-BE49-F238E27FC236}">
                  <a16:creationId xmlns:a16="http://schemas.microsoft.com/office/drawing/2014/main" id="{A29243BB-7634-073E-CC3B-719643F846D6}"/>
                </a:ext>
              </a:extLst>
            </p:cNvPr>
            <p:cNvSpPr/>
            <p:nvPr/>
          </p:nvSpPr>
          <p:spPr bwMode="auto">
            <a:xfrm>
              <a:off x="1731713" y="2089675"/>
              <a:ext cx="1889026" cy="3777490"/>
            </a:xfrm>
            <a:prstGeom prst="roundRect">
              <a:avLst>
                <a:gd name="adj" fmla="val 7049"/>
              </a:avLst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grpSp>
          <p:nvGrpSpPr>
            <p:cNvPr id="272" name="Group 271">
              <a:extLst>
                <a:ext uri="{FF2B5EF4-FFF2-40B4-BE49-F238E27FC236}">
                  <a16:creationId xmlns:a16="http://schemas.microsoft.com/office/drawing/2014/main" id="{3A7DAADE-941C-CD21-9191-C2ABCB6F233B}"/>
                </a:ext>
              </a:extLst>
            </p:cNvPr>
            <p:cNvGrpSpPr/>
            <p:nvPr/>
          </p:nvGrpSpPr>
          <p:grpSpPr>
            <a:xfrm>
              <a:off x="1802532" y="2166791"/>
              <a:ext cx="1550593" cy="3700374"/>
              <a:chOff x="3325630" y="2637124"/>
              <a:chExt cx="1550593" cy="3700374"/>
            </a:xfrm>
            <a:grpFill/>
          </p:grpSpPr>
          <p:sp>
            <p:nvSpPr>
              <p:cNvPr id="286" name="TextBox 285">
                <a:extLst>
                  <a:ext uri="{FF2B5EF4-FFF2-40B4-BE49-F238E27FC236}">
                    <a16:creationId xmlns:a16="http://schemas.microsoft.com/office/drawing/2014/main" id="{E43CC3AE-C56A-91A0-6AB7-7889135FAF74}"/>
                  </a:ext>
                </a:extLst>
              </p:cNvPr>
              <p:cNvSpPr txBox="1"/>
              <p:nvPr/>
            </p:nvSpPr>
            <p:spPr>
              <a:xfrm>
                <a:off x="3325630" y="5178356"/>
                <a:ext cx="941283" cy="369332"/>
              </a:xfrm>
              <a:prstGeom prst="rect">
                <a:avLst/>
              </a:prstGeom>
              <a:grpFill/>
            </p:spPr>
            <p:txBody>
              <a:bodyPr wrap="none" rtlCol="0" anchor="ctr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IN" b="1" dirty="0">
                    <a:latin typeface="Cambria" panose="02040503050406030204" pitchFamily="18" charset="0"/>
                    <a:ea typeface="ＭＳ Ｐゴシック" panose="020B0600070205080204" pitchFamily="34" charset="-128"/>
                  </a:rPr>
                  <a:t>WL127</a:t>
                </a:r>
                <a:endParaRPr lang="en-CH" b="1" dirty="0">
                  <a:latin typeface="Cambria" panose="02040503050406030204" pitchFamily="18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285" name="TextBox 284">
                <a:extLst>
                  <a:ext uri="{FF2B5EF4-FFF2-40B4-BE49-F238E27FC236}">
                    <a16:creationId xmlns:a16="http://schemas.microsoft.com/office/drawing/2014/main" id="{17260E14-976C-8C8E-7C3F-52911AECE644}"/>
                  </a:ext>
                </a:extLst>
              </p:cNvPr>
              <p:cNvSpPr txBox="1"/>
              <p:nvPr/>
            </p:nvSpPr>
            <p:spPr>
              <a:xfrm>
                <a:off x="3353008" y="4594080"/>
                <a:ext cx="941283" cy="369332"/>
              </a:xfrm>
              <a:prstGeom prst="rect">
                <a:avLst/>
              </a:prstGeom>
              <a:grpFill/>
            </p:spPr>
            <p:txBody>
              <a:bodyPr wrap="none" rtlCol="0" anchor="ctr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IN" b="1" dirty="0">
                    <a:latin typeface="Cambria" panose="02040503050406030204" pitchFamily="18" charset="0"/>
                    <a:ea typeface="ＭＳ Ｐゴシック" panose="020B0600070205080204" pitchFamily="34" charset="-128"/>
                  </a:rPr>
                  <a:t>WL126</a:t>
                </a:r>
                <a:endParaRPr lang="en-CH" b="1" dirty="0">
                  <a:latin typeface="Cambria" panose="02040503050406030204" pitchFamily="18" charset="0"/>
                  <a:ea typeface="ＭＳ Ｐゴシック" panose="020B0600070205080204" pitchFamily="34" charset="-128"/>
                </a:endParaRPr>
              </a:p>
            </p:txBody>
          </p:sp>
          <p:cxnSp>
            <p:nvCxnSpPr>
              <p:cNvPr id="275" name="Straight Connector 274">
                <a:extLst>
                  <a:ext uri="{FF2B5EF4-FFF2-40B4-BE49-F238E27FC236}">
                    <a16:creationId xmlns:a16="http://schemas.microsoft.com/office/drawing/2014/main" id="{40BE83A2-142B-39C9-4E8E-7A866527E62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854993" y="2637124"/>
                <a:ext cx="21230" cy="3640844"/>
              </a:xfrm>
              <a:prstGeom prst="line">
                <a:avLst/>
              </a:prstGeom>
              <a:grpFill/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6" name="Straight Connector 275">
                <a:extLst>
                  <a:ext uri="{FF2B5EF4-FFF2-40B4-BE49-F238E27FC236}">
                    <a16:creationId xmlns:a16="http://schemas.microsoft.com/office/drawing/2014/main" id="{D1B3DF00-055C-E01C-E8B5-DB89FAF3BA3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587513" y="5568338"/>
                <a:ext cx="0" cy="294583"/>
              </a:xfrm>
              <a:prstGeom prst="line">
                <a:avLst/>
              </a:prstGeom>
              <a:grpFill/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D6931B39-D547-7682-8FDA-E4128011E1A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4589712" y="3038473"/>
                <a:ext cx="265281" cy="0"/>
              </a:xfrm>
              <a:prstGeom prst="line">
                <a:avLst/>
              </a:prstGeom>
              <a:grpFill/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78" name="TextBox 277">
                <a:extLst>
                  <a:ext uri="{FF2B5EF4-FFF2-40B4-BE49-F238E27FC236}">
                    <a16:creationId xmlns:a16="http://schemas.microsoft.com/office/drawing/2014/main" id="{2C2ADA26-585D-7B84-A22D-69675298B38C}"/>
                  </a:ext>
                </a:extLst>
              </p:cNvPr>
              <p:cNvSpPr txBox="1"/>
              <p:nvPr/>
            </p:nvSpPr>
            <p:spPr>
              <a:xfrm rot="16200000">
                <a:off x="4346337" y="4206591"/>
                <a:ext cx="362600" cy="369332"/>
              </a:xfrm>
              <a:prstGeom prst="rect">
                <a:avLst/>
              </a:prstGeom>
              <a:grpFill/>
            </p:spPr>
            <p:txBody>
              <a:bodyPr wrap="none" rtlCol="0" anchor="ctr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CH" b="1" dirty="0">
                    <a:solidFill>
                      <a:srgbClr val="000000"/>
                    </a:solidFill>
                    <a:latin typeface="Cambria" panose="02040503050406030204" pitchFamily="18" charset="0"/>
                    <a:ea typeface="ＭＳ Ｐゴシック" panose="020B0600070205080204" pitchFamily="34" charset="-128"/>
                  </a:rPr>
                  <a:t>…</a:t>
                </a:r>
              </a:p>
            </p:txBody>
          </p: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6E309F22-F8A9-BE6A-DA20-F99EC3743819}"/>
                  </a:ext>
                </a:extLst>
              </p:cNvPr>
              <p:cNvSpPr txBox="1"/>
              <p:nvPr/>
            </p:nvSpPr>
            <p:spPr>
              <a:xfrm>
                <a:off x="3325630" y="5691167"/>
                <a:ext cx="1471470" cy="646331"/>
              </a:xfrm>
              <a:prstGeom prst="rect">
                <a:avLst/>
              </a:prstGeom>
              <a:grpFill/>
            </p:spPr>
            <p:txBody>
              <a:bodyPr wrap="square" rtlCol="0" anchor="ctr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b="1" dirty="0">
                    <a:solidFill>
                      <a:srgbClr val="35742A"/>
                    </a:solidFill>
                    <a:latin typeface="Cambria" panose="02040503050406030204" pitchFamily="18" charset="0"/>
                    <a:ea typeface="ＭＳ Ｐゴシック" panose="020B0600070205080204" pitchFamily="34" charset="-128"/>
                  </a:rPr>
                  <a:t>NAND String</a:t>
                </a:r>
                <a:endParaRPr lang="en-CH" b="1" dirty="0">
                  <a:solidFill>
                    <a:srgbClr val="35742A"/>
                  </a:solidFill>
                  <a:latin typeface="Cambria" panose="02040503050406030204" pitchFamily="18" charset="0"/>
                  <a:ea typeface="ＭＳ Ｐゴシック" panose="020B0600070205080204" pitchFamily="34" charset="-128"/>
                </a:endParaRPr>
              </a:p>
            </p:txBody>
          </p:sp>
          <p:grpSp>
            <p:nvGrpSpPr>
              <p:cNvPr id="280" name="Group 279">
                <a:extLst>
                  <a:ext uri="{FF2B5EF4-FFF2-40B4-BE49-F238E27FC236}">
                    <a16:creationId xmlns:a16="http://schemas.microsoft.com/office/drawing/2014/main" id="{590105FA-08DE-71B3-132B-FD8F3FFC0AC2}"/>
                  </a:ext>
                </a:extLst>
              </p:cNvPr>
              <p:cNvGrpSpPr/>
              <p:nvPr/>
            </p:nvGrpSpPr>
            <p:grpSpPr>
              <a:xfrm>
                <a:off x="4281019" y="3038477"/>
                <a:ext cx="441733" cy="616938"/>
                <a:chOff x="3479827" y="2759803"/>
                <a:chExt cx="441733" cy="616938"/>
              </a:xfrm>
              <a:grpFill/>
            </p:grpSpPr>
            <p:grpSp>
              <p:nvGrpSpPr>
                <p:cNvPr id="302" name="Group 301">
                  <a:extLst>
                    <a:ext uri="{FF2B5EF4-FFF2-40B4-BE49-F238E27FC236}">
                      <a16:creationId xmlns:a16="http://schemas.microsoft.com/office/drawing/2014/main" id="{09EE0434-A1B6-476B-714A-AE87468AD2D2}"/>
                    </a:ext>
                  </a:extLst>
                </p:cNvPr>
                <p:cNvGrpSpPr/>
                <p:nvPr/>
              </p:nvGrpSpPr>
              <p:grpSpPr>
                <a:xfrm rot="16200000">
                  <a:off x="3325701" y="2913929"/>
                  <a:ext cx="616938" cy="308686"/>
                  <a:chOff x="1828800" y="2971125"/>
                  <a:chExt cx="1905000" cy="953175"/>
                </a:xfrm>
                <a:grpFill/>
              </p:grpSpPr>
              <p:cxnSp>
                <p:nvCxnSpPr>
                  <p:cNvPr id="304" name="Straight Connector 303">
                    <a:extLst>
                      <a:ext uri="{FF2B5EF4-FFF2-40B4-BE49-F238E27FC236}">
                        <a16:creationId xmlns:a16="http://schemas.microsoft.com/office/drawing/2014/main" id="{A7DAB5A4-B693-14B5-F90C-A37AFD491FA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1828800" y="3924300"/>
                    <a:ext cx="457200" cy="0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5" name="Straight Connector 304">
                    <a:extLst>
                      <a:ext uri="{FF2B5EF4-FFF2-40B4-BE49-F238E27FC236}">
                        <a16:creationId xmlns:a16="http://schemas.microsoft.com/office/drawing/2014/main" id="{A63B836B-7FDB-1742-DEB6-43A6D25322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3276600" y="3924300"/>
                    <a:ext cx="457200" cy="0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6" name="Straight Connector 305">
                    <a:extLst>
                      <a:ext uri="{FF2B5EF4-FFF2-40B4-BE49-F238E27FC236}">
                        <a16:creationId xmlns:a16="http://schemas.microsoft.com/office/drawing/2014/main" id="{C37B9D09-DB4B-2752-5BE7-9858D44116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V="1">
                    <a:off x="2818785" y="2971118"/>
                    <a:ext cx="0" cy="342901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oval" w="med" len="med"/>
                  </a:ln>
                  <a:effectLst/>
                </p:spPr>
              </p:cxnSp>
            </p:grpSp>
            <p:sp>
              <p:nvSpPr>
                <p:cNvPr id="303" name="타원 400">
                  <a:extLst>
                    <a:ext uri="{FF2B5EF4-FFF2-40B4-BE49-F238E27FC236}">
                      <a16:creationId xmlns:a16="http://schemas.microsoft.com/office/drawing/2014/main" id="{6978C38E-5CBD-5F74-048F-EA0CB2BD74D1}"/>
                    </a:ext>
                  </a:extLst>
                </p:cNvPr>
                <p:cNvSpPr/>
                <p:nvPr/>
              </p:nvSpPr>
              <p:spPr>
                <a:xfrm>
                  <a:off x="3602788" y="2911351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altLang="ko-KR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  <a:t>1</a:t>
                  </a:r>
                  <a:endParaRPr kumimoji="0" lang="ko-KR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81" name="Group 280">
                <a:extLst>
                  <a:ext uri="{FF2B5EF4-FFF2-40B4-BE49-F238E27FC236}">
                    <a16:creationId xmlns:a16="http://schemas.microsoft.com/office/drawing/2014/main" id="{F176B5FF-5DFB-5544-565C-0646BBE0C616}"/>
                  </a:ext>
                </a:extLst>
              </p:cNvPr>
              <p:cNvGrpSpPr/>
              <p:nvPr/>
            </p:nvGrpSpPr>
            <p:grpSpPr>
              <a:xfrm>
                <a:off x="4273539" y="3678705"/>
                <a:ext cx="451421" cy="610392"/>
                <a:chOff x="3470139" y="2766351"/>
                <a:chExt cx="451421" cy="610392"/>
              </a:xfrm>
              <a:grpFill/>
            </p:grpSpPr>
            <p:grpSp>
              <p:nvGrpSpPr>
                <p:cNvPr id="297" name="Group 296">
                  <a:extLst>
                    <a:ext uri="{FF2B5EF4-FFF2-40B4-BE49-F238E27FC236}">
                      <a16:creationId xmlns:a16="http://schemas.microsoft.com/office/drawing/2014/main" id="{B5EDF7C9-C5FC-C2FF-A74E-4AB25F31D78B}"/>
                    </a:ext>
                  </a:extLst>
                </p:cNvPr>
                <p:cNvGrpSpPr/>
                <p:nvPr/>
              </p:nvGrpSpPr>
              <p:grpSpPr>
                <a:xfrm rot="16200000">
                  <a:off x="3324132" y="2912358"/>
                  <a:ext cx="610392" cy="318377"/>
                  <a:chOff x="1828800" y="2941202"/>
                  <a:chExt cx="1884790" cy="983098"/>
                </a:xfrm>
                <a:grpFill/>
              </p:grpSpPr>
              <p:cxnSp>
                <p:nvCxnSpPr>
                  <p:cNvPr id="299" name="Straight Connector 298">
                    <a:extLst>
                      <a:ext uri="{FF2B5EF4-FFF2-40B4-BE49-F238E27FC236}">
                        <a16:creationId xmlns:a16="http://schemas.microsoft.com/office/drawing/2014/main" id="{5E225FF2-94D1-344C-34DC-3A58AA98C1A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1828800" y="3924300"/>
                    <a:ext cx="457200" cy="0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0" name="Straight Connector 299">
                    <a:extLst>
                      <a:ext uri="{FF2B5EF4-FFF2-40B4-BE49-F238E27FC236}">
                        <a16:creationId xmlns:a16="http://schemas.microsoft.com/office/drawing/2014/main" id="{7479069C-308D-A80F-439F-F768D35B10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3256390" y="3917482"/>
                    <a:ext cx="457200" cy="0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1" name="Straight Connector 300">
                    <a:extLst>
                      <a:ext uri="{FF2B5EF4-FFF2-40B4-BE49-F238E27FC236}">
                        <a16:creationId xmlns:a16="http://schemas.microsoft.com/office/drawing/2014/main" id="{4519B336-6394-6E7A-DB56-A35D965B93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5400000" flipH="1" flipV="1">
                    <a:off x="2620210" y="3139778"/>
                    <a:ext cx="398616" cy="1464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oval" w="med" len="med"/>
                  </a:ln>
                  <a:effectLst/>
                </p:spPr>
              </p:cxnSp>
            </p:grpSp>
            <p:sp>
              <p:nvSpPr>
                <p:cNvPr id="298" name="타원 400">
                  <a:extLst>
                    <a:ext uri="{FF2B5EF4-FFF2-40B4-BE49-F238E27FC236}">
                      <a16:creationId xmlns:a16="http://schemas.microsoft.com/office/drawing/2014/main" id="{D4ECAA07-E108-DB2C-B1AC-1B03ECAEB198}"/>
                    </a:ext>
                  </a:extLst>
                </p:cNvPr>
                <p:cNvSpPr/>
                <p:nvPr/>
              </p:nvSpPr>
              <p:spPr>
                <a:xfrm>
                  <a:off x="3602788" y="2911351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altLang="ko-KR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</a:rPr>
                    <a:t>0</a:t>
                  </a:r>
                  <a:endParaRPr kumimoji="0" lang="ko-KR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82" name="Group 281">
                <a:extLst>
                  <a:ext uri="{FF2B5EF4-FFF2-40B4-BE49-F238E27FC236}">
                    <a16:creationId xmlns:a16="http://schemas.microsoft.com/office/drawing/2014/main" id="{7C66D190-449F-0F50-F487-EA6C6DF252E6}"/>
                  </a:ext>
                </a:extLst>
              </p:cNvPr>
              <p:cNvGrpSpPr/>
              <p:nvPr/>
            </p:nvGrpSpPr>
            <p:grpSpPr>
              <a:xfrm>
                <a:off x="4281020" y="4465112"/>
                <a:ext cx="441732" cy="616938"/>
                <a:chOff x="3479828" y="2759802"/>
                <a:chExt cx="441732" cy="616938"/>
              </a:xfrm>
              <a:grpFill/>
            </p:grpSpPr>
            <p:grpSp>
              <p:nvGrpSpPr>
                <p:cNvPr id="292" name="Group 291">
                  <a:extLst>
                    <a:ext uri="{FF2B5EF4-FFF2-40B4-BE49-F238E27FC236}">
                      <a16:creationId xmlns:a16="http://schemas.microsoft.com/office/drawing/2014/main" id="{3C9A1728-9D07-BE3B-DC94-7B375C60B782}"/>
                    </a:ext>
                  </a:extLst>
                </p:cNvPr>
                <p:cNvGrpSpPr/>
                <p:nvPr/>
              </p:nvGrpSpPr>
              <p:grpSpPr>
                <a:xfrm rot="16200000">
                  <a:off x="3327361" y="2912269"/>
                  <a:ext cx="616938" cy="312004"/>
                  <a:chOff x="1828800" y="2971118"/>
                  <a:chExt cx="1905000" cy="963418"/>
                </a:xfrm>
                <a:grpFill/>
              </p:grpSpPr>
              <p:cxnSp>
                <p:nvCxnSpPr>
                  <p:cNvPr id="294" name="Straight Connector 293">
                    <a:extLst>
                      <a:ext uri="{FF2B5EF4-FFF2-40B4-BE49-F238E27FC236}">
                        <a16:creationId xmlns:a16="http://schemas.microsoft.com/office/drawing/2014/main" id="{3AEE03DD-738C-FF80-374E-1D1DC711F1B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1828800" y="3924300"/>
                    <a:ext cx="457200" cy="0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5" name="Straight Connector 294">
                    <a:extLst>
                      <a:ext uri="{FF2B5EF4-FFF2-40B4-BE49-F238E27FC236}">
                        <a16:creationId xmlns:a16="http://schemas.microsoft.com/office/drawing/2014/main" id="{709D7265-D3E5-11AC-3332-42E3CADD4B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3276600" y="3934536"/>
                    <a:ext cx="457200" cy="0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6" name="Straight Connector 295">
                    <a:extLst>
                      <a:ext uri="{FF2B5EF4-FFF2-40B4-BE49-F238E27FC236}">
                        <a16:creationId xmlns:a16="http://schemas.microsoft.com/office/drawing/2014/main" id="{3A9D6E7B-1F60-AFD7-C1F9-DF855D4DB40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V="1">
                    <a:off x="2818785" y="2971118"/>
                    <a:ext cx="0" cy="342901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oval" w="med" len="med"/>
                  </a:ln>
                  <a:effectLst/>
                </p:spPr>
              </p:cxnSp>
            </p:grpSp>
            <p:sp>
              <p:nvSpPr>
                <p:cNvPr id="293" name="타원 400">
                  <a:extLst>
                    <a:ext uri="{FF2B5EF4-FFF2-40B4-BE49-F238E27FC236}">
                      <a16:creationId xmlns:a16="http://schemas.microsoft.com/office/drawing/2014/main" id="{7E95458C-8BBF-2C27-A306-367C2FDE92BC}"/>
                    </a:ext>
                  </a:extLst>
                </p:cNvPr>
                <p:cNvSpPr/>
                <p:nvPr/>
              </p:nvSpPr>
              <p:spPr>
                <a:xfrm>
                  <a:off x="3602788" y="2911351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altLang="ko-KR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  <a:t>1</a:t>
                  </a:r>
                  <a:endParaRPr kumimoji="0" lang="ko-KR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83" name="Group 282">
                <a:extLst>
                  <a:ext uri="{FF2B5EF4-FFF2-40B4-BE49-F238E27FC236}">
                    <a16:creationId xmlns:a16="http://schemas.microsoft.com/office/drawing/2014/main" id="{4A107E6A-91F0-7D50-665C-080A1568914E}"/>
                  </a:ext>
                </a:extLst>
              </p:cNvPr>
              <p:cNvGrpSpPr/>
              <p:nvPr/>
            </p:nvGrpSpPr>
            <p:grpSpPr>
              <a:xfrm>
                <a:off x="4278825" y="5077367"/>
                <a:ext cx="441732" cy="616938"/>
                <a:chOff x="3479828" y="2759802"/>
                <a:chExt cx="441732" cy="616938"/>
              </a:xfrm>
              <a:grpFill/>
            </p:grpSpPr>
            <p:grpSp>
              <p:nvGrpSpPr>
                <p:cNvPr id="287" name="Group 286">
                  <a:extLst>
                    <a:ext uri="{FF2B5EF4-FFF2-40B4-BE49-F238E27FC236}">
                      <a16:creationId xmlns:a16="http://schemas.microsoft.com/office/drawing/2014/main" id="{4938E285-C94E-59E5-E9C7-5BCC48AB4215}"/>
                    </a:ext>
                  </a:extLst>
                </p:cNvPr>
                <p:cNvGrpSpPr/>
                <p:nvPr/>
              </p:nvGrpSpPr>
              <p:grpSpPr>
                <a:xfrm rot="16200000">
                  <a:off x="3326803" y="2912827"/>
                  <a:ext cx="616938" cy="310888"/>
                  <a:chOff x="1828800" y="2971118"/>
                  <a:chExt cx="1905000" cy="959972"/>
                </a:xfrm>
                <a:grpFill/>
              </p:grpSpPr>
              <p:cxnSp>
                <p:nvCxnSpPr>
                  <p:cNvPr id="289" name="Straight Connector 288">
                    <a:extLst>
                      <a:ext uri="{FF2B5EF4-FFF2-40B4-BE49-F238E27FC236}">
                        <a16:creationId xmlns:a16="http://schemas.microsoft.com/office/drawing/2014/main" id="{94470FCB-E820-23EB-A7FB-58926D4059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1828800" y="3924300"/>
                    <a:ext cx="457200" cy="0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0" name="Straight Connector 289">
                    <a:extLst>
                      <a:ext uri="{FF2B5EF4-FFF2-40B4-BE49-F238E27FC236}">
                        <a16:creationId xmlns:a16="http://schemas.microsoft.com/office/drawing/2014/main" id="{7E3B066A-8738-E0C3-47C6-7895DEDCC3C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3276600" y="3931090"/>
                    <a:ext cx="457200" cy="0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1" name="Straight Connector 290">
                    <a:extLst>
                      <a:ext uri="{FF2B5EF4-FFF2-40B4-BE49-F238E27FC236}">
                        <a16:creationId xmlns:a16="http://schemas.microsoft.com/office/drawing/2014/main" id="{7D9F6538-EF11-67B4-2D6D-74BC65AD5B8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V="1">
                    <a:off x="2818785" y="2971118"/>
                    <a:ext cx="0" cy="342901"/>
                  </a:xfrm>
                  <a:prstGeom prst="line">
                    <a:avLst/>
                  </a:prstGeom>
                  <a:grpFill/>
                  <a:ln w="25400" cap="sq" cmpd="sng" algn="ctr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oval" w="med" len="med"/>
                  </a:ln>
                  <a:effectLst/>
                </p:spPr>
              </p:cxnSp>
            </p:grpSp>
            <p:sp>
              <p:nvSpPr>
                <p:cNvPr id="288" name="타원 400">
                  <a:extLst>
                    <a:ext uri="{FF2B5EF4-FFF2-40B4-BE49-F238E27FC236}">
                      <a16:creationId xmlns:a16="http://schemas.microsoft.com/office/drawing/2014/main" id="{59AF49D1-E9A9-A7EA-34B9-4AC6B93B3B80}"/>
                    </a:ext>
                  </a:extLst>
                </p:cNvPr>
                <p:cNvSpPr/>
                <p:nvPr/>
              </p:nvSpPr>
              <p:spPr>
                <a:xfrm>
                  <a:off x="3602788" y="2911351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N" altLang="ko-KR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</a:rPr>
                    <a:t>1</a:t>
                  </a:r>
                  <a:endParaRPr kumimoji="0" lang="ko-KR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84" name="TextBox 283">
                <a:extLst>
                  <a:ext uri="{FF2B5EF4-FFF2-40B4-BE49-F238E27FC236}">
                    <a16:creationId xmlns:a16="http://schemas.microsoft.com/office/drawing/2014/main" id="{4BA685BD-3F46-DFED-E357-4D80938E27B3}"/>
                  </a:ext>
                </a:extLst>
              </p:cNvPr>
              <p:cNvSpPr txBox="1"/>
              <p:nvPr/>
            </p:nvSpPr>
            <p:spPr>
              <a:xfrm>
                <a:off x="3549440" y="3143202"/>
                <a:ext cx="668774" cy="369332"/>
              </a:xfrm>
              <a:prstGeom prst="rect">
                <a:avLst/>
              </a:prstGeom>
              <a:grpFill/>
            </p:spPr>
            <p:txBody>
              <a:bodyPr wrap="none" rtlCol="0" anchor="ctr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IN" b="1" dirty="0">
                    <a:latin typeface="Cambria" panose="02040503050406030204" pitchFamily="18" charset="0"/>
                    <a:ea typeface="ＭＳ Ｐゴシック" panose="020B0600070205080204" pitchFamily="34" charset="-128"/>
                  </a:rPr>
                  <a:t>WL0</a:t>
                </a:r>
                <a:endParaRPr lang="en-CH" b="1" dirty="0">
                  <a:latin typeface="Cambria" panose="02040503050406030204" pitchFamily="18" charset="0"/>
                  <a:ea typeface="ＭＳ Ｐゴシック" panose="020B0600070205080204" pitchFamily="34" charset="-128"/>
                </a:endParaRPr>
              </a:p>
            </p:txBody>
          </p:sp>
        </p:grpSp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E15B53D7-22A0-AD22-6CEB-43276E69F174}"/>
                </a:ext>
              </a:extLst>
            </p:cNvPr>
            <p:cNvSpPr txBox="1"/>
            <p:nvPr/>
          </p:nvSpPr>
          <p:spPr>
            <a:xfrm>
              <a:off x="2034027" y="3328092"/>
              <a:ext cx="668774" cy="369332"/>
            </a:xfrm>
            <a:prstGeom prst="rect">
              <a:avLst/>
            </a:prstGeom>
            <a:grpFill/>
          </p:spPr>
          <p:txBody>
            <a:bodyPr wrap="none" rtlCol="0" anchor="ctr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IN" b="1" dirty="0">
                  <a:latin typeface="Cambria" panose="02040503050406030204" pitchFamily="18" charset="0"/>
                  <a:ea typeface="ＭＳ Ｐゴシック" panose="020B0600070205080204" pitchFamily="34" charset="-128"/>
                </a:rPr>
                <a:t>WL1</a:t>
              </a:r>
              <a:endParaRPr lang="en-CH" b="1" dirty="0">
                <a:latin typeface="Cambria" panose="02040503050406030204" pitchFamily="18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274" name="TextBox 273">
              <a:extLst>
                <a:ext uri="{FF2B5EF4-FFF2-40B4-BE49-F238E27FC236}">
                  <a16:creationId xmlns:a16="http://schemas.microsoft.com/office/drawing/2014/main" id="{6BACD98D-8AF8-27B4-9CFF-1E1EE3FEF097}"/>
                </a:ext>
              </a:extLst>
            </p:cNvPr>
            <p:cNvSpPr txBox="1"/>
            <p:nvPr/>
          </p:nvSpPr>
          <p:spPr>
            <a:xfrm>
              <a:off x="2845574" y="2115383"/>
              <a:ext cx="486321" cy="324589"/>
            </a:xfrm>
            <a:prstGeom prst="rect">
              <a:avLst/>
            </a:prstGeom>
            <a:grp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BL</a:t>
              </a:r>
              <a:r>
                <a:rPr lang="en-CH" b="1" baseline="-25000" dirty="0">
                  <a:latin typeface="Cambria" panose="02040503050406030204" pitchFamily="18" charset="0"/>
                </a:rPr>
                <a:t>0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A9965AA-C55A-C664-4E00-A012204DA754}"/>
              </a:ext>
            </a:extLst>
          </p:cNvPr>
          <p:cNvGrpSpPr/>
          <p:nvPr/>
        </p:nvGrpSpPr>
        <p:grpSpPr>
          <a:xfrm>
            <a:off x="6840158" y="2847082"/>
            <a:ext cx="2039145" cy="2236972"/>
            <a:chOff x="6840158" y="2847082"/>
            <a:chExt cx="2039145" cy="223697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AD44E69-B9CD-D1C4-BF29-B0206EA0F979}"/>
                </a:ext>
              </a:extLst>
            </p:cNvPr>
            <p:cNvGrpSpPr/>
            <p:nvPr/>
          </p:nvGrpSpPr>
          <p:grpSpPr>
            <a:xfrm>
              <a:off x="6840159" y="3005306"/>
              <a:ext cx="1951010" cy="2007773"/>
              <a:chOff x="6578073" y="4416638"/>
              <a:chExt cx="1951010" cy="2007773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75E1852-2A23-57A0-6F8D-8149CC9DF637}"/>
                  </a:ext>
                </a:extLst>
              </p:cNvPr>
              <p:cNvSpPr txBox="1"/>
              <p:nvPr/>
            </p:nvSpPr>
            <p:spPr>
              <a:xfrm>
                <a:off x="6793658" y="6055079"/>
                <a:ext cx="1715853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b="1" dirty="0">
                    <a:latin typeface="Cambria" panose="02040503050406030204" pitchFamily="18" charset="0"/>
                  </a:rPr>
                  <a:t>2-input OR</a:t>
                </a:r>
                <a:endParaRPr lang="en-CH" b="1" baseline="-25000" dirty="0">
                  <a:latin typeface="Cambria" panose="02040503050406030204" pitchFamily="18" charset="0"/>
                </a:endParaRPr>
              </a:p>
            </p:txBody>
          </p: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E7B1A76A-15C2-15EA-CDFC-9BA9E8016CEB}"/>
                  </a:ext>
                </a:extLst>
              </p:cNvPr>
              <p:cNvGrpSpPr/>
              <p:nvPr/>
            </p:nvGrpSpPr>
            <p:grpSpPr>
              <a:xfrm rot="16200000">
                <a:off x="6858255" y="5619110"/>
                <a:ext cx="424648" cy="346108"/>
                <a:chOff x="1303006" y="1943096"/>
                <a:chExt cx="2430794" cy="1981207"/>
              </a:xfrm>
            </p:grpSpPr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4DD20ABE-A4A6-2392-23FD-70EDDB2D5BE1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 flipV="1">
                  <a:off x="1794503" y="3432806"/>
                  <a:ext cx="0" cy="982993"/>
                </a:xfrm>
                <a:prstGeom prst="line">
                  <a:avLst/>
                </a:prstGeom>
                <a:solidFill>
                  <a:srgbClr val="C0C0C0"/>
                </a:solidFill>
                <a:ln w="25400" cap="sq" cmpd="sng" algn="ctr">
                  <a:solidFill>
                    <a:schemeClr val="tx1"/>
                  </a:solidFill>
                  <a:prstDash val="solid"/>
                  <a:miter lim="800000"/>
                  <a:headEnd type="triangle" w="med" len="med"/>
                  <a:tailEnd type="none" w="med" len="med"/>
                </a:ln>
                <a:effectLst/>
              </p:spPr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0079B5F6-89D6-DB30-F57F-03C326B215F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200000">
                  <a:off x="1790700" y="3429000"/>
                  <a:ext cx="990600" cy="0"/>
                </a:xfrm>
                <a:prstGeom prst="line">
                  <a:avLst/>
                </a:prstGeom>
                <a:solidFill>
                  <a:srgbClr val="C0C0C0"/>
                </a:solidFill>
                <a:ln w="25400" cap="sq" cmpd="sng" algn="ctr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9180AA9F-95ED-DFFD-7E59-B5636AB6017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76600" y="3924300"/>
                  <a:ext cx="457200" cy="0"/>
                </a:xfrm>
                <a:prstGeom prst="line">
                  <a:avLst/>
                </a:prstGeom>
                <a:solidFill>
                  <a:srgbClr val="C0C0C0"/>
                </a:solidFill>
                <a:ln w="25400" cap="sq" cmpd="sng" algn="ctr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4D033209-02F8-D638-3BCF-DFE4CF9B364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200000">
                  <a:off x="2781300" y="3429000"/>
                  <a:ext cx="990600" cy="0"/>
                </a:xfrm>
                <a:prstGeom prst="line">
                  <a:avLst/>
                </a:prstGeom>
                <a:solidFill>
                  <a:srgbClr val="C0C0C0"/>
                </a:solidFill>
                <a:ln w="25400" cap="sq" cmpd="sng" algn="ctr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2BE7DD04-FC89-2196-798B-6BB468EFCF2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278382" y="2933700"/>
                  <a:ext cx="990600" cy="0"/>
                </a:xfrm>
                <a:prstGeom prst="line">
                  <a:avLst/>
                </a:prstGeom>
                <a:solidFill>
                  <a:srgbClr val="C0C0C0"/>
                </a:solidFill>
                <a:ln w="25400" cap="sq" cmpd="sng" algn="ctr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F55BDF5B-F50F-7488-FCA0-84D6C118EBC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278382" y="2628900"/>
                  <a:ext cx="990600" cy="0"/>
                </a:xfrm>
                <a:prstGeom prst="line">
                  <a:avLst/>
                </a:prstGeom>
                <a:solidFill>
                  <a:srgbClr val="C0C0C0"/>
                </a:solidFill>
                <a:ln w="25400" cap="sq" cmpd="sng" algn="ctr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5C1A7173-3A7F-6EBD-97D4-C6DE4E5E52E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 flipH="1">
                  <a:off x="2430777" y="2286000"/>
                  <a:ext cx="685811" cy="0"/>
                </a:xfrm>
                <a:prstGeom prst="line">
                  <a:avLst/>
                </a:prstGeom>
                <a:solidFill>
                  <a:srgbClr val="C0C0C0"/>
                </a:solidFill>
                <a:ln w="25400" cap="sq" cmpd="sng" algn="ctr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  <a:effectLst/>
              </p:spPr>
            </p:cxnSp>
          </p:grp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2CBFF6EB-1E3F-8517-7478-BD129A2C367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427612" y="4928297"/>
                <a:ext cx="51781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10" name="그룹 835">
                <a:extLst>
                  <a:ext uri="{FF2B5EF4-FFF2-40B4-BE49-F238E27FC236}">
                    <a16:creationId xmlns:a16="http://schemas.microsoft.com/office/drawing/2014/main" id="{144F25DC-8997-E49C-8061-FAA843521CC7}"/>
                  </a:ext>
                </a:extLst>
              </p:cNvPr>
              <p:cNvGrpSpPr/>
              <p:nvPr/>
            </p:nvGrpSpPr>
            <p:grpSpPr>
              <a:xfrm rot="16200000">
                <a:off x="7251418" y="4524961"/>
                <a:ext cx="352384" cy="143512"/>
                <a:chOff x="5890169" y="4312037"/>
                <a:chExt cx="1895988" cy="1103725"/>
              </a:xfrm>
            </p:grpSpPr>
            <p:grpSp>
              <p:nvGrpSpPr>
                <p:cNvPr id="28" name="그룹 822">
                  <a:extLst>
                    <a:ext uri="{FF2B5EF4-FFF2-40B4-BE49-F238E27FC236}">
                      <a16:creationId xmlns:a16="http://schemas.microsoft.com/office/drawing/2014/main" id="{47D8B54D-369A-2A42-6DD5-4D438D10BC4F}"/>
                    </a:ext>
                  </a:extLst>
                </p:cNvPr>
                <p:cNvGrpSpPr/>
                <p:nvPr/>
              </p:nvGrpSpPr>
              <p:grpSpPr>
                <a:xfrm>
                  <a:off x="6122466" y="4312037"/>
                  <a:ext cx="1432853" cy="1103725"/>
                  <a:chOff x="5991225" y="4310063"/>
                  <a:chExt cx="496427" cy="273840"/>
                </a:xfrm>
              </p:grpSpPr>
              <p:cxnSp>
                <p:nvCxnSpPr>
                  <p:cNvPr id="31" name="직선 연결선 771">
                    <a:extLst>
                      <a:ext uri="{FF2B5EF4-FFF2-40B4-BE49-F238E27FC236}">
                        <a16:creationId xmlns:a16="http://schemas.microsoft.com/office/drawing/2014/main" id="{3B47F5EB-707A-511C-0EFE-60A7ED8A6D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991225" y="4310063"/>
                    <a:ext cx="40482" cy="136920"/>
                  </a:xfrm>
                  <a:prstGeom prst="line">
                    <a:avLst/>
                  </a:prstGeom>
                  <a:noFill/>
                  <a:ln w="25400" cap="rnd" cmpd="sng" algn="ctr">
                    <a:solidFill>
                      <a:schemeClr val="tx1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32" name="직선 연결선 789">
                    <a:extLst>
                      <a:ext uri="{FF2B5EF4-FFF2-40B4-BE49-F238E27FC236}">
                        <a16:creationId xmlns:a16="http://schemas.microsoft.com/office/drawing/2014/main" id="{FE4FE191-46D3-618D-6314-350839C0FF8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114445" y="4310063"/>
                    <a:ext cx="82738" cy="273840"/>
                  </a:xfrm>
                  <a:prstGeom prst="line">
                    <a:avLst/>
                  </a:prstGeom>
                  <a:noFill/>
                  <a:ln w="25400" cap="rnd" cmpd="sng" algn="ctr">
                    <a:solidFill>
                      <a:schemeClr val="tx1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33" name="직선 연결선 792">
                    <a:extLst>
                      <a:ext uri="{FF2B5EF4-FFF2-40B4-BE49-F238E27FC236}">
                        <a16:creationId xmlns:a16="http://schemas.microsoft.com/office/drawing/2014/main" id="{D0730911-146A-44DC-FC7D-C056E9A3BD2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31707" y="4310063"/>
                    <a:ext cx="82738" cy="273840"/>
                  </a:xfrm>
                  <a:prstGeom prst="line">
                    <a:avLst/>
                  </a:prstGeom>
                  <a:noFill/>
                  <a:ln w="25400" cap="rnd" cmpd="sng" algn="ctr">
                    <a:solidFill>
                      <a:schemeClr val="tx1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34" name="직선 연결선 807">
                    <a:extLst>
                      <a:ext uri="{FF2B5EF4-FFF2-40B4-BE49-F238E27FC236}">
                        <a16:creationId xmlns:a16="http://schemas.microsoft.com/office/drawing/2014/main" id="{EB22262E-384F-A70E-1B2B-118E595F88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97183" y="4310063"/>
                    <a:ext cx="82738" cy="273840"/>
                  </a:xfrm>
                  <a:prstGeom prst="line">
                    <a:avLst/>
                  </a:prstGeom>
                  <a:noFill/>
                  <a:ln w="25400" cap="rnd" cmpd="sng" algn="ctr">
                    <a:solidFill>
                      <a:schemeClr val="tx1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35" name="직선 연결선 810">
                    <a:extLst>
                      <a:ext uri="{FF2B5EF4-FFF2-40B4-BE49-F238E27FC236}">
                        <a16:creationId xmlns:a16="http://schemas.microsoft.com/office/drawing/2014/main" id="{3ADAC3F3-6A9A-1CDB-98E2-67EF9E896B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279921" y="4310063"/>
                    <a:ext cx="82738" cy="273840"/>
                  </a:xfrm>
                  <a:prstGeom prst="line">
                    <a:avLst/>
                  </a:prstGeom>
                  <a:noFill/>
                  <a:ln w="25400" cap="rnd" cmpd="sng" algn="ctr">
                    <a:solidFill>
                      <a:schemeClr val="tx1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36" name="직선 연결선 815">
                    <a:extLst>
                      <a:ext uri="{FF2B5EF4-FFF2-40B4-BE49-F238E27FC236}">
                        <a16:creationId xmlns:a16="http://schemas.microsoft.com/office/drawing/2014/main" id="{79ED54C1-2F44-7C37-516E-3B7EDB6046C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362659" y="4310063"/>
                    <a:ext cx="82738" cy="273840"/>
                  </a:xfrm>
                  <a:prstGeom prst="line">
                    <a:avLst/>
                  </a:prstGeom>
                  <a:noFill/>
                  <a:ln w="25400" cap="rnd" cmpd="sng" algn="ctr">
                    <a:solidFill>
                      <a:schemeClr val="tx1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37" name="직선 연결선 819">
                    <a:extLst>
                      <a:ext uri="{FF2B5EF4-FFF2-40B4-BE49-F238E27FC236}">
                        <a16:creationId xmlns:a16="http://schemas.microsoft.com/office/drawing/2014/main" id="{4AC14366-7C1F-8B89-7E48-A1D8D689929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445397" y="4446983"/>
                    <a:ext cx="42255" cy="136920"/>
                  </a:xfrm>
                  <a:prstGeom prst="line">
                    <a:avLst/>
                  </a:prstGeom>
                  <a:noFill/>
                  <a:ln w="25400" cap="rnd" cmpd="sng" algn="ctr">
                    <a:solidFill>
                      <a:schemeClr val="tx1"/>
                    </a:solidFill>
                    <a:prstDash val="solid"/>
                    <a:round/>
                  </a:ln>
                  <a:effectLst/>
                </p:spPr>
              </p:cxnSp>
            </p:grpSp>
            <p:cxnSp>
              <p:nvCxnSpPr>
                <p:cNvPr id="29" name="직선 연결선 826">
                  <a:extLst>
                    <a:ext uri="{FF2B5EF4-FFF2-40B4-BE49-F238E27FC236}">
                      <a16:creationId xmlns:a16="http://schemas.microsoft.com/office/drawing/2014/main" id="{F29C778F-4814-DA9A-A114-FE2FB451C3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90169" y="4863900"/>
                  <a:ext cx="232301" cy="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30" name="직선 연결선 832">
                  <a:extLst>
                    <a:ext uri="{FF2B5EF4-FFF2-40B4-BE49-F238E27FC236}">
                      <a16:creationId xmlns:a16="http://schemas.microsoft.com/office/drawing/2014/main" id="{AE5C9324-DF79-53A3-7673-FB1CA117EC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552471" y="4863900"/>
                  <a:ext cx="233686" cy="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5EEE5459-F269-9DE2-DB03-ED3DCA1046B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355854" y="4416638"/>
                <a:ext cx="1431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92E213-6A94-170D-641F-249E44D9119A}"/>
                  </a:ext>
                </a:extLst>
              </p:cNvPr>
              <p:cNvSpPr txBox="1"/>
              <p:nvPr/>
            </p:nvSpPr>
            <p:spPr>
              <a:xfrm>
                <a:off x="6578073" y="5039607"/>
                <a:ext cx="335348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US" b="1" dirty="0">
                    <a:latin typeface="Cambria" panose="02040503050406030204" pitchFamily="18" charset="0"/>
                  </a:rPr>
                  <a:t>A</a:t>
                </a:r>
                <a:endParaRPr lang="en-CH" b="1" baseline="-25000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4EC7DF7-D318-9B15-5AE5-C3E815AA0DB5}"/>
                  </a:ext>
                </a:extLst>
              </p:cNvPr>
              <p:cNvSpPr txBox="1"/>
              <p:nvPr/>
            </p:nvSpPr>
            <p:spPr>
              <a:xfrm>
                <a:off x="6589112" y="5562902"/>
                <a:ext cx="145126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b="1" dirty="0">
                    <a:latin typeface="Cambria" panose="02040503050406030204" pitchFamily="18" charset="0"/>
                  </a:rPr>
                  <a:t>B</a:t>
                </a:r>
                <a:endParaRPr lang="en-CH" b="1" baseline="-25000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2B75F50-7453-6188-1B6F-977F97A1C2D0}"/>
                  </a:ext>
                </a:extLst>
              </p:cNvPr>
              <p:cNvSpPr txBox="1"/>
              <p:nvPr/>
            </p:nvSpPr>
            <p:spPr>
              <a:xfrm>
                <a:off x="7906797" y="4726694"/>
                <a:ext cx="622286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US" b="1" dirty="0">
                    <a:latin typeface="Cambria" panose="02040503050406030204" pitchFamily="18" charset="0"/>
                  </a:rPr>
                  <a:t>A+B</a:t>
                </a:r>
                <a:endParaRPr lang="en-CH" b="1" baseline="-25000" dirty="0">
                  <a:latin typeface="Cambria" panose="02040503050406030204" pitchFamily="18" charset="0"/>
                </a:endParaRPr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23F23C8F-6486-98B5-900D-4662C2C822A5}"/>
                  </a:ext>
                </a:extLst>
              </p:cNvPr>
              <p:cNvGrpSpPr/>
              <p:nvPr/>
            </p:nvGrpSpPr>
            <p:grpSpPr>
              <a:xfrm rot="16200000">
                <a:off x="6858255" y="5104896"/>
                <a:ext cx="424648" cy="346108"/>
                <a:chOff x="1303006" y="1943096"/>
                <a:chExt cx="2430794" cy="1981207"/>
              </a:xfrm>
            </p:grpSpPr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C7F392CB-D8E0-C957-0AB6-AB4D4D6AF061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 flipV="1">
                  <a:off x="1794503" y="3432806"/>
                  <a:ext cx="0" cy="982993"/>
                </a:xfrm>
                <a:prstGeom prst="line">
                  <a:avLst/>
                </a:prstGeom>
                <a:solidFill>
                  <a:srgbClr val="C0C0C0"/>
                </a:solidFill>
                <a:ln w="25400" cap="sq" cmpd="sng" algn="ctr">
                  <a:solidFill>
                    <a:schemeClr val="tx1"/>
                  </a:solidFill>
                  <a:prstDash val="solid"/>
                  <a:miter lim="800000"/>
                  <a:headEnd type="triangle" w="med" len="med"/>
                  <a:tailEnd type="none" w="med" len="med"/>
                </a:ln>
                <a:effectLst/>
              </p:spPr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1D965F3A-0F2C-D122-286B-C8A2457FE99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200000">
                  <a:off x="1790700" y="3429000"/>
                  <a:ext cx="990600" cy="0"/>
                </a:xfrm>
                <a:prstGeom prst="line">
                  <a:avLst/>
                </a:prstGeom>
                <a:solidFill>
                  <a:srgbClr val="C0C0C0"/>
                </a:solidFill>
                <a:ln w="25400" cap="sq" cmpd="sng" algn="ctr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877890FB-C8B2-B0DD-5392-CF49079D7C6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76600" y="3924300"/>
                  <a:ext cx="457200" cy="0"/>
                </a:xfrm>
                <a:prstGeom prst="line">
                  <a:avLst/>
                </a:prstGeom>
                <a:solidFill>
                  <a:srgbClr val="C0C0C0"/>
                </a:solidFill>
                <a:ln w="25400" cap="sq" cmpd="sng" algn="ctr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976965A4-1880-D180-8AA4-7C1BC5E35AE1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200000">
                  <a:off x="2781300" y="3429000"/>
                  <a:ext cx="990600" cy="0"/>
                </a:xfrm>
                <a:prstGeom prst="line">
                  <a:avLst/>
                </a:prstGeom>
                <a:solidFill>
                  <a:srgbClr val="C0C0C0"/>
                </a:solidFill>
                <a:ln w="25400" cap="sq" cmpd="sng" algn="ctr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DEB89179-04F9-EA34-2E83-0D7CC475C5F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278382" y="2933700"/>
                  <a:ext cx="990600" cy="0"/>
                </a:xfrm>
                <a:prstGeom prst="line">
                  <a:avLst/>
                </a:prstGeom>
                <a:solidFill>
                  <a:srgbClr val="C0C0C0"/>
                </a:solidFill>
                <a:ln w="25400" cap="sq" cmpd="sng" algn="ctr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0DFC9160-4091-E4C6-DCC1-5A47F6EA27F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278382" y="2628900"/>
                  <a:ext cx="990600" cy="0"/>
                </a:xfrm>
                <a:prstGeom prst="line">
                  <a:avLst/>
                </a:prstGeom>
                <a:solidFill>
                  <a:srgbClr val="C0C0C0"/>
                </a:solidFill>
                <a:ln w="25400" cap="sq" cmpd="sng" algn="ctr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0EC5C303-63DD-4959-2776-156A81BEBF5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 flipH="1">
                  <a:off x="2430777" y="2286000"/>
                  <a:ext cx="685811" cy="0"/>
                </a:xfrm>
                <a:prstGeom prst="line">
                  <a:avLst/>
                </a:prstGeom>
                <a:solidFill>
                  <a:srgbClr val="C0C0C0"/>
                </a:solidFill>
                <a:ln w="25400" cap="sq" cmpd="sng" algn="ctr">
                  <a:solidFill>
                    <a:schemeClr val="tx1"/>
                  </a:solidFill>
                  <a:prstDash val="solid"/>
                  <a:miter lim="800000"/>
                  <a:headEnd type="none" w="med" len="med"/>
                  <a:tailEnd type="oval" w="med" len="med"/>
                </a:ln>
                <a:effectLst/>
              </p:spPr>
            </p:cxnSp>
          </p:grp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8D345C4-F6A3-6917-B9C4-57ECD3621E7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7427612" y="4772911"/>
                <a:ext cx="0" cy="806928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62286FCA-EC9C-6087-21B3-A46EAA960C7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237343" y="5069634"/>
                <a:ext cx="190269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A284E56D-9093-0765-C6CB-E58E17B504A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237343" y="5579839"/>
                <a:ext cx="190269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5BAE9DCF-D6D3-91A6-881F-9FC6C2868EB9}"/>
                </a:ext>
              </a:extLst>
            </p:cNvPr>
            <p:cNvSpPr/>
            <p:nvPr/>
          </p:nvSpPr>
          <p:spPr>
            <a:xfrm>
              <a:off x="6840158" y="2847082"/>
              <a:ext cx="2039145" cy="2236972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BAAF8315-E687-C17C-E5A6-6EF142CC317B}"/>
              </a:ext>
            </a:extLst>
          </p:cNvPr>
          <p:cNvSpPr/>
          <p:nvPr/>
        </p:nvSpPr>
        <p:spPr>
          <a:xfrm>
            <a:off x="778290" y="2986282"/>
            <a:ext cx="1668852" cy="494568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0FB797CE-30E9-8996-6376-442CA0E3F75C}"/>
              </a:ext>
            </a:extLst>
          </p:cNvPr>
          <p:cNvSpPr/>
          <p:nvPr/>
        </p:nvSpPr>
        <p:spPr>
          <a:xfrm>
            <a:off x="3007949" y="2669421"/>
            <a:ext cx="574169" cy="1323064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3656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6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Write</a:t>
            </a: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2286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Buffering data to write (read from NAND flash memory)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Essential to reducing write latency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Enables flexible I/O scheduling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Helpful for improving lifetime (not so likely)</a:t>
            </a: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Limited size (e.g., tens of MBs)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Needs to ensure data integrity even under sudden power-off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Most DRAM capacity is used for L2P mappings</a:t>
            </a:r>
          </a:p>
          <a:p>
            <a:pPr marL="344487" lvl="1" indent="0">
              <a:buNone/>
            </a:pPr>
            <a:endParaRPr lang="en-US" altLang="en-US" sz="1000" dirty="0">
              <a:ea typeface="ＭＳ Ｐゴシック" panose="020B0600070205080204" pitchFamily="34" charset="-128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4207BB-CD83-5F4D-8E45-C795E06BD89F}"/>
              </a:ext>
            </a:extLst>
          </p:cNvPr>
          <p:cNvSpPr/>
          <p:nvPr/>
        </p:nvSpPr>
        <p:spPr bwMode="auto">
          <a:xfrm>
            <a:off x="5056505" y="1747341"/>
            <a:ext cx="3449072" cy="1501896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C</a:t>
            </a: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/WL/Refresh</a:t>
            </a: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/…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D03D730-C3E5-0547-91AA-B0CBAFA73CCE}"/>
              </a:ext>
            </a:extLst>
          </p:cNvPr>
          <p:cNvSpPr/>
          <p:nvPr/>
        </p:nvSpPr>
        <p:spPr bwMode="auto">
          <a:xfrm>
            <a:off x="533400" y="2285999"/>
            <a:ext cx="3449072" cy="1113187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43" name="Slide Number Placeholder 3">
            <a:extLst>
              <a:ext uri="{FF2B5EF4-FFF2-40B4-BE49-F238E27FC236}">
                <a16:creationId xmlns:a16="http://schemas.microsoft.com/office/drawing/2014/main" id="{D954B1C0-C093-0649-89E3-EC38635375CE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6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179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FD1D7-58EF-E7BC-F1C1-56CD51587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0085"/>
          </a:xfrm>
        </p:spPr>
        <p:txBody>
          <a:bodyPr/>
          <a:lstStyle/>
          <a:p>
            <a:r>
              <a:rPr lang="en-IN" dirty="0"/>
              <a:t>Multi-Wordline Sensing (MWS)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60232C-195D-E316-0841-4E893DD79C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703" y="964255"/>
            <a:ext cx="8844594" cy="1677873"/>
          </a:xfrm>
        </p:spPr>
        <p:txBody>
          <a:bodyPr>
            <a:noAutofit/>
          </a:bodyPr>
          <a:lstStyle/>
          <a:p>
            <a:r>
              <a:rPr lang="en-IN" sz="2600" b="0" dirty="0"/>
              <a:t>Flash-Cosmos </a:t>
            </a:r>
            <a:r>
              <a:rPr lang="en-IN" sz="2600" b="0" dirty="0">
                <a:solidFill>
                  <a:schemeClr val="accent2">
                    <a:lumMod val="75000"/>
                  </a:schemeClr>
                </a:solidFill>
              </a:rPr>
              <a:t>activates multiple wordlines simultaneously</a:t>
            </a:r>
            <a:r>
              <a:rPr lang="en-IN" sz="2600" b="0" dirty="0"/>
              <a:t> to perform </a:t>
            </a:r>
            <a:r>
              <a:rPr lang="en-IN" sz="2600" b="0" dirty="0">
                <a:solidFill>
                  <a:schemeClr val="accent2">
                    <a:lumMod val="75000"/>
                  </a:schemeClr>
                </a:solidFill>
              </a:rPr>
              <a:t>multi-operand</a:t>
            </a:r>
            <a:r>
              <a:rPr lang="en-IN" sz="2600" b="0" dirty="0"/>
              <a:t> bulk bitwise </a:t>
            </a:r>
            <a:r>
              <a:rPr lang="en-IN" sz="2600" b="0" dirty="0">
                <a:solidFill>
                  <a:schemeClr val="accent2">
                    <a:lumMod val="75000"/>
                  </a:schemeClr>
                </a:solidFill>
              </a:rPr>
              <a:t>operations</a:t>
            </a:r>
          </a:p>
          <a:p>
            <a:r>
              <a:rPr lang="en-IN" sz="2600" dirty="0">
                <a:solidFill>
                  <a:schemeClr val="accent5">
                    <a:lumMod val="75000"/>
                  </a:schemeClr>
                </a:solidFill>
              </a:rPr>
              <a:t>Bitwise AND </a:t>
            </a:r>
            <a:r>
              <a:rPr lang="en-IN" sz="2600" b="0" dirty="0"/>
              <a:t>is performed on </a:t>
            </a:r>
            <a:r>
              <a:rPr lang="en-IN" sz="2600" b="0" dirty="0">
                <a:solidFill>
                  <a:schemeClr val="accent5">
                    <a:lumMod val="75000"/>
                  </a:schemeClr>
                </a:solidFill>
              </a:rPr>
              <a:t>multiple wordlines </a:t>
            </a:r>
            <a:r>
              <a:rPr lang="en-IN" sz="2600" b="0" dirty="0"/>
              <a:t>in the </a:t>
            </a:r>
            <a:r>
              <a:rPr lang="en-IN" sz="2600" b="0" dirty="0">
                <a:solidFill>
                  <a:schemeClr val="accent5">
                    <a:lumMod val="75000"/>
                  </a:schemeClr>
                </a:solidFill>
              </a:rPr>
              <a:t>same NAND string</a:t>
            </a:r>
            <a:endParaRPr lang="en-US" sz="26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1D871AC-30F2-F6FB-91BA-5C17B752BAE3}"/>
              </a:ext>
            </a:extLst>
          </p:cNvPr>
          <p:cNvGrpSpPr/>
          <p:nvPr/>
        </p:nvGrpSpPr>
        <p:grpSpPr>
          <a:xfrm>
            <a:off x="1949915" y="3088649"/>
            <a:ext cx="2048816" cy="3160308"/>
            <a:chOff x="1949915" y="2850524"/>
            <a:chExt cx="2048816" cy="3160308"/>
          </a:xfrm>
        </p:grpSpPr>
        <p:sp>
          <p:nvSpPr>
            <p:cNvPr id="917" name="Rectangle: Rounded Corners 916">
              <a:extLst>
                <a:ext uri="{FF2B5EF4-FFF2-40B4-BE49-F238E27FC236}">
                  <a16:creationId xmlns:a16="http://schemas.microsoft.com/office/drawing/2014/main" id="{DF88D750-E95F-4768-42C6-8E5F4FD35C62}"/>
                </a:ext>
              </a:extLst>
            </p:cNvPr>
            <p:cNvSpPr/>
            <p:nvPr/>
          </p:nvSpPr>
          <p:spPr>
            <a:xfrm>
              <a:off x="1949915" y="2854874"/>
              <a:ext cx="2048816" cy="3155957"/>
            </a:xfrm>
            <a:prstGeom prst="round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804" name="Group 803">
              <a:extLst>
                <a:ext uri="{FF2B5EF4-FFF2-40B4-BE49-F238E27FC236}">
                  <a16:creationId xmlns:a16="http://schemas.microsoft.com/office/drawing/2014/main" id="{A9926D08-886F-CD8A-B494-3877455A50B1}"/>
                </a:ext>
              </a:extLst>
            </p:cNvPr>
            <p:cNvGrpSpPr/>
            <p:nvPr/>
          </p:nvGrpSpPr>
          <p:grpSpPr>
            <a:xfrm>
              <a:off x="3574244" y="5641438"/>
              <a:ext cx="233979" cy="219700"/>
              <a:chOff x="1897566" y="8289064"/>
              <a:chExt cx="340524" cy="319744"/>
            </a:xfrm>
          </p:grpSpPr>
          <p:sp>
            <p:nvSpPr>
              <p:cNvPr id="805" name="사각형: 둥근 위쪽 모서리 575">
                <a:extLst>
                  <a:ext uri="{FF2B5EF4-FFF2-40B4-BE49-F238E27FC236}">
                    <a16:creationId xmlns:a16="http://schemas.microsoft.com/office/drawing/2014/main" id="{501E2549-8166-4CD3-32A5-906D3ED6A86E}"/>
                  </a:ext>
                </a:extLst>
              </p:cNvPr>
              <p:cNvSpPr/>
              <p:nvPr/>
            </p:nvSpPr>
            <p:spPr>
              <a:xfrm>
                <a:off x="1897566" y="8289064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807" name="사각형: 둥근 위쪽 모서리 576">
                <a:extLst>
                  <a:ext uri="{FF2B5EF4-FFF2-40B4-BE49-F238E27FC236}">
                    <a16:creationId xmlns:a16="http://schemas.microsoft.com/office/drawing/2014/main" id="{C455DBA7-2486-721F-676C-E060CCFC339A}"/>
                  </a:ext>
                </a:extLst>
              </p:cNvPr>
              <p:cNvSpPr/>
              <p:nvPr/>
            </p:nvSpPr>
            <p:spPr>
              <a:xfrm>
                <a:off x="1897566" y="8289064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</p:grpSp>
        <p:grpSp>
          <p:nvGrpSpPr>
            <p:cNvPr id="825" name="Group 824">
              <a:extLst>
                <a:ext uri="{FF2B5EF4-FFF2-40B4-BE49-F238E27FC236}">
                  <a16:creationId xmlns:a16="http://schemas.microsoft.com/office/drawing/2014/main" id="{78B338D3-136B-2E0D-13FF-BEA7B9443F7E}"/>
                </a:ext>
              </a:extLst>
            </p:cNvPr>
            <p:cNvGrpSpPr/>
            <p:nvPr/>
          </p:nvGrpSpPr>
          <p:grpSpPr>
            <a:xfrm>
              <a:off x="3574567" y="5644450"/>
              <a:ext cx="233979" cy="219700"/>
              <a:chOff x="1897566" y="8289064"/>
              <a:chExt cx="340524" cy="319744"/>
            </a:xfrm>
          </p:grpSpPr>
          <p:sp>
            <p:nvSpPr>
              <p:cNvPr id="826" name="사각형: 둥근 위쪽 모서리 575">
                <a:extLst>
                  <a:ext uri="{FF2B5EF4-FFF2-40B4-BE49-F238E27FC236}">
                    <a16:creationId xmlns:a16="http://schemas.microsoft.com/office/drawing/2014/main" id="{F3A110BD-F312-A3A2-C711-C6CF594BFFB0}"/>
                  </a:ext>
                </a:extLst>
              </p:cNvPr>
              <p:cNvSpPr/>
              <p:nvPr/>
            </p:nvSpPr>
            <p:spPr>
              <a:xfrm>
                <a:off x="1897566" y="8289064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  <p:sp>
            <p:nvSpPr>
              <p:cNvPr id="828" name="사각형: 둥근 위쪽 모서리 576">
                <a:extLst>
                  <a:ext uri="{FF2B5EF4-FFF2-40B4-BE49-F238E27FC236}">
                    <a16:creationId xmlns:a16="http://schemas.microsoft.com/office/drawing/2014/main" id="{60CE5E11-CC0A-032C-1FB0-15ACBEA7ADFD}"/>
                  </a:ext>
                </a:extLst>
              </p:cNvPr>
              <p:cNvSpPr/>
              <p:nvPr/>
            </p:nvSpPr>
            <p:spPr>
              <a:xfrm>
                <a:off x="1897566" y="8289064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endParaRPr>
              </a:p>
            </p:txBody>
          </p:sp>
        </p:grpSp>
        <p:sp>
          <p:nvSpPr>
            <p:cNvPr id="843" name="Oval 842">
              <a:extLst>
                <a:ext uri="{FF2B5EF4-FFF2-40B4-BE49-F238E27FC236}">
                  <a16:creationId xmlns:a16="http://schemas.microsoft.com/office/drawing/2014/main" id="{E95B716C-B602-A6FA-B987-E655AD907EA3}"/>
                </a:ext>
              </a:extLst>
            </p:cNvPr>
            <p:cNvSpPr/>
            <p:nvPr/>
          </p:nvSpPr>
          <p:spPr>
            <a:xfrm>
              <a:off x="3411399" y="4081020"/>
              <a:ext cx="243840" cy="24384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489" name="Oval 488">
              <a:extLst>
                <a:ext uri="{FF2B5EF4-FFF2-40B4-BE49-F238E27FC236}">
                  <a16:creationId xmlns:a16="http://schemas.microsoft.com/office/drawing/2014/main" id="{3127F771-A39E-AAB6-7D60-604310961F80}"/>
                </a:ext>
              </a:extLst>
            </p:cNvPr>
            <p:cNvSpPr/>
            <p:nvPr/>
          </p:nvSpPr>
          <p:spPr>
            <a:xfrm>
              <a:off x="3389579" y="3492054"/>
              <a:ext cx="243840" cy="24384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cxnSp>
          <p:nvCxnSpPr>
            <p:cNvPr id="496" name="직선 연결선 38">
              <a:extLst>
                <a:ext uri="{FF2B5EF4-FFF2-40B4-BE49-F238E27FC236}">
                  <a16:creationId xmlns:a16="http://schemas.microsoft.com/office/drawing/2014/main" id="{BE99AEA4-CCD6-91DF-EB1F-4F3596BFA6E4}"/>
                </a:ext>
              </a:extLst>
            </p:cNvPr>
            <p:cNvCxnSpPr>
              <a:cxnSpLocks/>
              <a:endCxn id="489" idx="2"/>
            </p:cNvCxnSpPr>
            <p:nvPr/>
          </p:nvCxnSpPr>
          <p:spPr>
            <a:xfrm>
              <a:off x="3264463" y="3611395"/>
              <a:ext cx="125116" cy="2579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8" name="직선 연결선 296">
              <a:extLst>
                <a:ext uri="{FF2B5EF4-FFF2-40B4-BE49-F238E27FC236}">
                  <a16:creationId xmlns:a16="http://schemas.microsoft.com/office/drawing/2014/main" id="{AEFDC530-931D-D3F1-227A-42EB88807E23}"/>
                </a:ext>
              </a:extLst>
            </p:cNvPr>
            <p:cNvCxnSpPr>
              <a:cxnSpLocks/>
              <a:endCxn id="679" idx="2"/>
            </p:cNvCxnSpPr>
            <p:nvPr/>
          </p:nvCxnSpPr>
          <p:spPr>
            <a:xfrm>
              <a:off x="3305376" y="5391658"/>
              <a:ext cx="8420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0" name="TextBox 499">
              <a:extLst>
                <a:ext uri="{FF2B5EF4-FFF2-40B4-BE49-F238E27FC236}">
                  <a16:creationId xmlns:a16="http://schemas.microsoft.com/office/drawing/2014/main" id="{3D5F907A-76C9-5406-98CD-EFA48C20F65A}"/>
                </a:ext>
              </a:extLst>
            </p:cNvPr>
            <p:cNvSpPr txBox="1"/>
            <p:nvPr/>
          </p:nvSpPr>
          <p:spPr>
            <a:xfrm>
              <a:off x="3499573" y="2850524"/>
              <a:ext cx="36896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BL</a:t>
              </a:r>
              <a:r>
                <a:rPr kumimoji="0" lang="en-US" altLang="ko-KR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1</a:t>
              </a:r>
              <a:endParaRPr kumimoji="0" lang="ko-KR" altLang="en-US" sz="16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cxnSp>
          <p:nvCxnSpPr>
            <p:cNvPr id="501" name="직선 연결선 159">
              <a:extLst>
                <a:ext uri="{FF2B5EF4-FFF2-40B4-BE49-F238E27FC236}">
                  <a16:creationId xmlns:a16="http://schemas.microsoft.com/office/drawing/2014/main" id="{7C5CC081-9983-6629-40FE-FFE53A15CAB1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505584" y="5270680"/>
              <a:ext cx="72009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직선 연결선 202">
              <a:extLst>
                <a:ext uri="{FF2B5EF4-FFF2-40B4-BE49-F238E27FC236}">
                  <a16:creationId xmlns:a16="http://schemas.microsoft.com/office/drawing/2014/main" id="{D70F7B2F-89DF-628E-09F2-09D53A7265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41594" y="3689517"/>
              <a:ext cx="0" cy="162279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3" name="TextBox 502">
              <a:extLst>
                <a:ext uri="{FF2B5EF4-FFF2-40B4-BE49-F238E27FC236}">
                  <a16:creationId xmlns:a16="http://schemas.microsoft.com/office/drawing/2014/main" id="{639CEEE8-43CA-FC4C-144B-1B27615215FE}"/>
                </a:ext>
              </a:extLst>
            </p:cNvPr>
            <p:cNvSpPr txBox="1"/>
            <p:nvPr/>
          </p:nvSpPr>
          <p:spPr>
            <a:xfrm rot="5400000">
              <a:off x="3470576" y="3856017"/>
              <a:ext cx="169867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rPr>
                <a:t>⋯</a:t>
              </a:r>
            </a:p>
          </p:txBody>
        </p:sp>
        <p:grpSp>
          <p:nvGrpSpPr>
            <p:cNvPr id="504" name="그룹 835">
              <a:extLst>
                <a:ext uri="{FF2B5EF4-FFF2-40B4-BE49-F238E27FC236}">
                  <a16:creationId xmlns:a16="http://schemas.microsoft.com/office/drawing/2014/main" id="{DC6FA706-43EE-C6CC-BD14-50B027CB6F16}"/>
                </a:ext>
              </a:extLst>
            </p:cNvPr>
            <p:cNvGrpSpPr/>
            <p:nvPr/>
          </p:nvGrpSpPr>
          <p:grpSpPr>
            <a:xfrm rot="16200000">
              <a:off x="3450560" y="3568025"/>
              <a:ext cx="179558" cy="93403"/>
              <a:chOff x="5890169" y="4312037"/>
              <a:chExt cx="1895988" cy="1103725"/>
            </a:xfrm>
          </p:grpSpPr>
          <p:grpSp>
            <p:nvGrpSpPr>
              <p:cNvPr id="505" name="그룹 822">
                <a:extLst>
                  <a:ext uri="{FF2B5EF4-FFF2-40B4-BE49-F238E27FC236}">
                    <a16:creationId xmlns:a16="http://schemas.microsoft.com/office/drawing/2014/main" id="{01F3D217-55BE-6556-D742-94E182B6E295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508" name="직선 연결선 771">
                  <a:extLst>
                    <a:ext uri="{FF2B5EF4-FFF2-40B4-BE49-F238E27FC236}">
                      <a16:creationId xmlns:a16="http://schemas.microsoft.com/office/drawing/2014/main" id="{B0E6E540-BFA2-5D82-D54A-A0BC5B15A4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9" name="직선 연결선 789">
                  <a:extLst>
                    <a:ext uri="{FF2B5EF4-FFF2-40B4-BE49-F238E27FC236}">
                      <a16:creationId xmlns:a16="http://schemas.microsoft.com/office/drawing/2014/main" id="{28AA4685-8562-86D5-6B50-D847834DE6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0" name="직선 연결선 792">
                  <a:extLst>
                    <a:ext uri="{FF2B5EF4-FFF2-40B4-BE49-F238E27FC236}">
                      <a16:creationId xmlns:a16="http://schemas.microsoft.com/office/drawing/2014/main" id="{5E33292B-30F1-7976-902D-1836ACA9DB9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1" name="직선 연결선 807">
                  <a:extLst>
                    <a:ext uri="{FF2B5EF4-FFF2-40B4-BE49-F238E27FC236}">
                      <a16:creationId xmlns:a16="http://schemas.microsoft.com/office/drawing/2014/main" id="{4D5D3D09-B61F-AF25-E32A-514BA34044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2" name="직선 연결선 810">
                  <a:extLst>
                    <a:ext uri="{FF2B5EF4-FFF2-40B4-BE49-F238E27FC236}">
                      <a16:creationId xmlns:a16="http://schemas.microsoft.com/office/drawing/2014/main" id="{628DDBC0-FB46-A63F-461D-825895C6B2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3" name="직선 연결선 815">
                  <a:extLst>
                    <a:ext uri="{FF2B5EF4-FFF2-40B4-BE49-F238E27FC236}">
                      <a16:creationId xmlns:a16="http://schemas.microsoft.com/office/drawing/2014/main" id="{1D40DE42-63DC-67DC-7D9D-D44C583B9C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4" name="직선 연결선 819">
                  <a:extLst>
                    <a:ext uri="{FF2B5EF4-FFF2-40B4-BE49-F238E27FC236}">
                      <a16:creationId xmlns:a16="http://schemas.microsoft.com/office/drawing/2014/main" id="{4AE3C009-C2F5-E5A6-4B1C-8CE4F26B9F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6" name="직선 연결선 826">
                <a:extLst>
                  <a:ext uri="{FF2B5EF4-FFF2-40B4-BE49-F238E27FC236}">
                    <a16:creationId xmlns:a16="http://schemas.microsoft.com/office/drawing/2014/main" id="{2C5620AC-6845-AB4E-A399-990B875BE8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7" name="직선 연결선 832">
                <a:extLst>
                  <a:ext uri="{FF2B5EF4-FFF2-40B4-BE49-F238E27FC236}">
                    <a16:creationId xmlns:a16="http://schemas.microsoft.com/office/drawing/2014/main" id="{4EE5226D-E91F-7BE1-0D73-FA44283B2DC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5" name="그룹 835">
              <a:extLst>
                <a:ext uri="{FF2B5EF4-FFF2-40B4-BE49-F238E27FC236}">
                  <a16:creationId xmlns:a16="http://schemas.microsoft.com/office/drawing/2014/main" id="{5C4187C5-FBDB-08C1-AEFF-88778014B7D2}"/>
                </a:ext>
              </a:extLst>
            </p:cNvPr>
            <p:cNvGrpSpPr/>
            <p:nvPr/>
          </p:nvGrpSpPr>
          <p:grpSpPr>
            <a:xfrm rot="16200000">
              <a:off x="3453736" y="5344957"/>
              <a:ext cx="179558" cy="93403"/>
              <a:chOff x="5890169" y="4312037"/>
              <a:chExt cx="1895988" cy="1103725"/>
            </a:xfrm>
          </p:grpSpPr>
          <p:grpSp>
            <p:nvGrpSpPr>
              <p:cNvPr id="516" name="그룹 822">
                <a:extLst>
                  <a:ext uri="{FF2B5EF4-FFF2-40B4-BE49-F238E27FC236}">
                    <a16:creationId xmlns:a16="http://schemas.microsoft.com/office/drawing/2014/main" id="{3B32F0B7-0A16-E73C-8FA2-628A39F6B006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519" name="직선 연결선 771">
                  <a:extLst>
                    <a:ext uri="{FF2B5EF4-FFF2-40B4-BE49-F238E27FC236}">
                      <a16:creationId xmlns:a16="http://schemas.microsoft.com/office/drawing/2014/main" id="{932470D5-4EA9-75F3-85AD-821F5EAA75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0" name="직선 연결선 789">
                  <a:extLst>
                    <a:ext uri="{FF2B5EF4-FFF2-40B4-BE49-F238E27FC236}">
                      <a16:creationId xmlns:a16="http://schemas.microsoft.com/office/drawing/2014/main" id="{0F5782CA-F4C6-EFF6-9BBE-019CCA751C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1" name="직선 연결선 792">
                  <a:extLst>
                    <a:ext uri="{FF2B5EF4-FFF2-40B4-BE49-F238E27FC236}">
                      <a16:creationId xmlns:a16="http://schemas.microsoft.com/office/drawing/2014/main" id="{FEE7C546-5AC0-4F91-1862-B6FE52AB1F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2" name="직선 연결선 807">
                  <a:extLst>
                    <a:ext uri="{FF2B5EF4-FFF2-40B4-BE49-F238E27FC236}">
                      <a16:creationId xmlns:a16="http://schemas.microsoft.com/office/drawing/2014/main" id="{676FA9B5-F198-968A-8F42-A867F14FF3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3" name="직선 연결선 810">
                  <a:extLst>
                    <a:ext uri="{FF2B5EF4-FFF2-40B4-BE49-F238E27FC236}">
                      <a16:creationId xmlns:a16="http://schemas.microsoft.com/office/drawing/2014/main" id="{8A93360C-FFDA-ABD8-3211-F5C7FC945D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4" name="직선 연결선 815">
                  <a:extLst>
                    <a:ext uri="{FF2B5EF4-FFF2-40B4-BE49-F238E27FC236}">
                      <a16:creationId xmlns:a16="http://schemas.microsoft.com/office/drawing/2014/main" id="{1C013D2D-A964-E58F-6977-59112DB5E3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5" name="직선 연결선 819">
                  <a:extLst>
                    <a:ext uri="{FF2B5EF4-FFF2-40B4-BE49-F238E27FC236}">
                      <a16:creationId xmlns:a16="http://schemas.microsoft.com/office/drawing/2014/main" id="{784346A1-1E21-FBE1-AC40-A8D1984087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7" name="직선 연결선 826">
                <a:extLst>
                  <a:ext uri="{FF2B5EF4-FFF2-40B4-BE49-F238E27FC236}">
                    <a16:creationId xmlns:a16="http://schemas.microsoft.com/office/drawing/2014/main" id="{C8575A53-4672-6171-36FC-B9F78375B1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8" name="직선 연결선 832">
                <a:extLst>
                  <a:ext uri="{FF2B5EF4-FFF2-40B4-BE49-F238E27FC236}">
                    <a16:creationId xmlns:a16="http://schemas.microsoft.com/office/drawing/2014/main" id="{9E94743B-550A-1D1E-3B73-0590B0431A2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26" name="직선 연결선 194">
              <a:extLst>
                <a:ext uri="{FF2B5EF4-FFF2-40B4-BE49-F238E27FC236}">
                  <a16:creationId xmlns:a16="http://schemas.microsoft.com/office/drawing/2014/main" id="{80C81489-ED26-1120-58B7-ABC08288A5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41594" y="4284712"/>
              <a:ext cx="0" cy="15170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직선 연결선 195">
              <a:extLst>
                <a:ext uri="{FF2B5EF4-FFF2-40B4-BE49-F238E27FC236}">
                  <a16:creationId xmlns:a16="http://schemas.microsoft.com/office/drawing/2014/main" id="{D3E8F6B9-00F2-55F3-BE6E-C6BD23242739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505588" y="4071708"/>
              <a:ext cx="72009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8" name="그룹 835">
              <a:extLst>
                <a:ext uri="{FF2B5EF4-FFF2-40B4-BE49-F238E27FC236}">
                  <a16:creationId xmlns:a16="http://schemas.microsoft.com/office/drawing/2014/main" id="{2328DDED-14ED-7190-CD29-941FBC84EB60}"/>
                </a:ext>
              </a:extLst>
            </p:cNvPr>
            <p:cNvGrpSpPr/>
            <p:nvPr/>
          </p:nvGrpSpPr>
          <p:grpSpPr>
            <a:xfrm rot="16200000">
              <a:off x="3450561" y="4148151"/>
              <a:ext cx="179558" cy="93403"/>
              <a:chOff x="5890169" y="4312037"/>
              <a:chExt cx="1895988" cy="1103725"/>
            </a:xfrm>
          </p:grpSpPr>
          <p:grpSp>
            <p:nvGrpSpPr>
              <p:cNvPr id="529" name="그룹 822">
                <a:extLst>
                  <a:ext uri="{FF2B5EF4-FFF2-40B4-BE49-F238E27FC236}">
                    <a16:creationId xmlns:a16="http://schemas.microsoft.com/office/drawing/2014/main" id="{7EF5DC6B-CE78-D677-3562-D724C3C36A5D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532" name="직선 연결선 771">
                  <a:extLst>
                    <a:ext uri="{FF2B5EF4-FFF2-40B4-BE49-F238E27FC236}">
                      <a16:creationId xmlns:a16="http://schemas.microsoft.com/office/drawing/2014/main" id="{4BE3F9EF-E711-B254-B4D8-D51041186F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3" name="직선 연결선 789">
                  <a:extLst>
                    <a:ext uri="{FF2B5EF4-FFF2-40B4-BE49-F238E27FC236}">
                      <a16:creationId xmlns:a16="http://schemas.microsoft.com/office/drawing/2014/main" id="{A7A3D162-6823-23AF-D48E-DAB7FC55E6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4" name="직선 연결선 792">
                  <a:extLst>
                    <a:ext uri="{FF2B5EF4-FFF2-40B4-BE49-F238E27FC236}">
                      <a16:creationId xmlns:a16="http://schemas.microsoft.com/office/drawing/2014/main" id="{AAC66BE6-FEC9-3872-261C-B1EC6BE66A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5" name="직선 연결선 807">
                  <a:extLst>
                    <a:ext uri="{FF2B5EF4-FFF2-40B4-BE49-F238E27FC236}">
                      <a16:creationId xmlns:a16="http://schemas.microsoft.com/office/drawing/2014/main" id="{781BEC4B-E2A1-ECE3-C835-9AD4B6794A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6" name="직선 연결선 810">
                  <a:extLst>
                    <a:ext uri="{FF2B5EF4-FFF2-40B4-BE49-F238E27FC236}">
                      <a16:creationId xmlns:a16="http://schemas.microsoft.com/office/drawing/2014/main" id="{F1A8BA42-6C99-3578-88A7-29A535156D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7" name="직선 연결선 815">
                  <a:extLst>
                    <a:ext uri="{FF2B5EF4-FFF2-40B4-BE49-F238E27FC236}">
                      <a16:creationId xmlns:a16="http://schemas.microsoft.com/office/drawing/2014/main" id="{AC1E47EA-5632-52BE-6A03-A6E999357F9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8" name="직선 연결선 819">
                  <a:extLst>
                    <a:ext uri="{FF2B5EF4-FFF2-40B4-BE49-F238E27FC236}">
                      <a16:creationId xmlns:a16="http://schemas.microsoft.com/office/drawing/2014/main" id="{073F99A9-B438-DF68-A26B-D2CB4AD50E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30" name="직선 연결선 826">
                <a:extLst>
                  <a:ext uri="{FF2B5EF4-FFF2-40B4-BE49-F238E27FC236}">
                    <a16:creationId xmlns:a16="http://schemas.microsoft.com/office/drawing/2014/main" id="{F5F3EBDC-561D-D64B-6E4A-2CF0F845F3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1" name="직선 연결선 832">
                <a:extLst>
                  <a:ext uri="{FF2B5EF4-FFF2-40B4-BE49-F238E27FC236}">
                    <a16:creationId xmlns:a16="http://schemas.microsoft.com/office/drawing/2014/main" id="{BD5B766C-188F-AC82-611C-58D7213CD52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9" name="직선 연결선 203">
              <a:extLst>
                <a:ext uri="{FF2B5EF4-FFF2-40B4-BE49-F238E27FC236}">
                  <a16:creationId xmlns:a16="http://schemas.microsoft.com/office/drawing/2014/main" id="{48F07135-2895-A63D-8012-7222743CEBFD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505589" y="3496254"/>
              <a:ext cx="72009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직선 연결선 207">
              <a:extLst>
                <a:ext uri="{FF2B5EF4-FFF2-40B4-BE49-F238E27FC236}">
                  <a16:creationId xmlns:a16="http://schemas.microsoft.com/office/drawing/2014/main" id="{8B4B7A8F-0A6E-8D04-864F-6AB52429D9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41592" y="5493252"/>
              <a:ext cx="0" cy="182613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직선 연결선 195">
              <a:extLst>
                <a:ext uri="{FF2B5EF4-FFF2-40B4-BE49-F238E27FC236}">
                  <a16:creationId xmlns:a16="http://schemas.microsoft.com/office/drawing/2014/main" id="{410C63FA-F6A3-4F84-A6DF-AC36E0F6D6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40689" y="3220115"/>
              <a:ext cx="140325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직선 연결선 203">
              <a:extLst>
                <a:ext uri="{FF2B5EF4-FFF2-40B4-BE49-F238E27FC236}">
                  <a16:creationId xmlns:a16="http://schemas.microsoft.com/office/drawing/2014/main" id="{E5A970F4-6164-8E80-B6B1-48A9F0A50ACE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505589" y="3256870"/>
              <a:ext cx="72009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3" name="TextBox 542">
              <a:extLst>
                <a:ext uri="{FF2B5EF4-FFF2-40B4-BE49-F238E27FC236}">
                  <a16:creationId xmlns:a16="http://schemas.microsoft.com/office/drawing/2014/main" id="{B3EBF36B-77EC-B735-9F94-318D3D04D4EB}"/>
                </a:ext>
              </a:extLst>
            </p:cNvPr>
            <p:cNvSpPr txBox="1"/>
            <p:nvPr/>
          </p:nvSpPr>
          <p:spPr>
            <a:xfrm rot="5400000">
              <a:off x="3470576" y="3290512"/>
              <a:ext cx="169867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rPr>
                <a:t>⋯</a:t>
              </a:r>
            </a:p>
          </p:txBody>
        </p:sp>
        <p:sp>
          <p:nvSpPr>
            <p:cNvPr id="544" name="TextBox 543">
              <a:extLst>
                <a:ext uri="{FF2B5EF4-FFF2-40B4-BE49-F238E27FC236}">
                  <a16:creationId xmlns:a16="http://schemas.microsoft.com/office/drawing/2014/main" id="{8EB01BBD-8803-BBF8-FA70-8BA1A9506B5C}"/>
                </a:ext>
              </a:extLst>
            </p:cNvPr>
            <p:cNvSpPr txBox="1"/>
            <p:nvPr/>
          </p:nvSpPr>
          <p:spPr>
            <a:xfrm rot="5400000">
              <a:off x="3470576" y="5051045"/>
              <a:ext cx="169867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rPr>
                <a:t>⋯</a:t>
              </a:r>
            </a:p>
          </p:txBody>
        </p:sp>
        <p:sp>
          <p:nvSpPr>
            <p:cNvPr id="636" name="TextBox 635">
              <a:extLst>
                <a:ext uri="{FF2B5EF4-FFF2-40B4-BE49-F238E27FC236}">
                  <a16:creationId xmlns:a16="http://schemas.microsoft.com/office/drawing/2014/main" id="{BC12C63C-83F5-C099-2710-13C40451207C}"/>
                </a:ext>
              </a:extLst>
            </p:cNvPr>
            <p:cNvSpPr txBox="1"/>
            <p:nvPr/>
          </p:nvSpPr>
          <p:spPr>
            <a:xfrm>
              <a:off x="2855565" y="5268548"/>
              <a:ext cx="464578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WL</a:t>
              </a:r>
              <a:r>
                <a:rPr kumimoji="0" lang="en-US" altLang="ko-KR" sz="2000" b="1" i="1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m</a:t>
              </a:r>
              <a:endParaRPr kumimoji="0" lang="ko-KR" altLang="en-US" sz="1600" b="1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cxnSp>
          <p:nvCxnSpPr>
            <p:cNvPr id="651" name="직선 연결선 38">
              <a:extLst>
                <a:ext uri="{FF2B5EF4-FFF2-40B4-BE49-F238E27FC236}">
                  <a16:creationId xmlns:a16="http://schemas.microsoft.com/office/drawing/2014/main" id="{ED73EF0D-30B0-7E59-D33F-6C23855BC45B}"/>
                </a:ext>
              </a:extLst>
            </p:cNvPr>
            <p:cNvCxnSpPr>
              <a:cxnSpLocks/>
              <a:stCxn id="489" idx="6"/>
            </p:cNvCxnSpPr>
            <p:nvPr/>
          </p:nvCxnSpPr>
          <p:spPr>
            <a:xfrm>
              <a:off x="3633419" y="3613974"/>
              <a:ext cx="265939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직선 연결선 296">
              <a:extLst>
                <a:ext uri="{FF2B5EF4-FFF2-40B4-BE49-F238E27FC236}">
                  <a16:creationId xmlns:a16="http://schemas.microsoft.com/office/drawing/2014/main" id="{3F6C5B4C-03A8-D94A-D40D-D8969E8A1243}"/>
                </a:ext>
              </a:extLst>
            </p:cNvPr>
            <p:cNvCxnSpPr>
              <a:cxnSpLocks/>
              <a:stCxn id="679" idx="6"/>
            </p:cNvCxnSpPr>
            <p:nvPr/>
          </p:nvCxnSpPr>
          <p:spPr>
            <a:xfrm>
              <a:off x="3633419" y="5391658"/>
              <a:ext cx="26593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3" name="TextBox 662">
              <a:extLst>
                <a:ext uri="{FF2B5EF4-FFF2-40B4-BE49-F238E27FC236}">
                  <a16:creationId xmlns:a16="http://schemas.microsoft.com/office/drawing/2014/main" id="{9254FBB5-0A6E-CF07-E543-4B66CB193AE3}"/>
                </a:ext>
              </a:extLst>
            </p:cNvPr>
            <p:cNvSpPr txBox="1"/>
            <p:nvPr/>
          </p:nvSpPr>
          <p:spPr>
            <a:xfrm>
              <a:off x="3142665" y="3338371"/>
              <a:ext cx="36896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1</a:t>
              </a:r>
              <a:endParaRPr kumimoji="0" lang="ko-KR" altLang="en-US" sz="1600" b="1" i="1" u="none" strike="noStrike" kern="1200" cap="none" spc="0" normalizeH="0" baseline="-2500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679" name="Oval 678">
              <a:extLst>
                <a:ext uri="{FF2B5EF4-FFF2-40B4-BE49-F238E27FC236}">
                  <a16:creationId xmlns:a16="http://schemas.microsoft.com/office/drawing/2014/main" id="{9E953702-09CD-B3B7-301D-ACC225BD3C7B}"/>
                </a:ext>
              </a:extLst>
            </p:cNvPr>
            <p:cNvSpPr/>
            <p:nvPr/>
          </p:nvSpPr>
          <p:spPr>
            <a:xfrm>
              <a:off x="3389579" y="5269738"/>
              <a:ext cx="243840" cy="243840"/>
            </a:xfrm>
            <a:prstGeom prst="ellipse">
              <a:avLst/>
            </a:prstGeom>
            <a:solidFill>
              <a:schemeClr val="bg1">
                <a:alpha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687" name="Oval 686">
              <a:extLst>
                <a:ext uri="{FF2B5EF4-FFF2-40B4-BE49-F238E27FC236}">
                  <a16:creationId xmlns:a16="http://schemas.microsoft.com/office/drawing/2014/main" id="{05F49D75-89DC-EBEE-0451-2EA61E9B4A7A}"/>
                </a:ext>
              </a:extLst>
            </p:cNvPr>
            <p:cNvSpPr/>
            <p:nvPr/>
          </p:nvSpPr>
          <p:spPr>
            <a:xfrm>
              <a:off x="3389579" y="4659834"/>
              <a:ext cx="243840" cy="24384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cxnSp>
          <p:nvCxnSpPr>
            <p:cNvPr id="692" name="직선 연결선 294">
              <a:extLst>
                <a:ext uri="{FF2B5EF4-FFF2-40B4-BE49-F238E27FC236}">
                  <a16:creationId xmlns:a16="http://schemas.microsoft.com/office/drawing/2014/main" id="{2C71B945-DB80-AB2A-B620-0BA5FD57FFBC}"/>
                </a:ext>
              </a:extLst>
            </p:cNvPr>
            <p:cNvCxnSpPr>
              <a:cxnSpLocks/>
              <a:endCxn id="687" idx="2"/>
            </p:cNvCxnSpPr>
            <p:nvPr/>
          </p:nvCxnSpPr>
          <p:spPr>
            <a:xfrm>
              <a:off x="3278688" y="4781754"/>
              <a:ext cx="110891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3" name="TextBox 692">
              <a:extLst>
                <a:ext uri="{FF2B5EF4-FFF2-40B4-BE49-F238E27FC236}">
                  <a16:creationId xmlns:a16="http://schemas.microsoft.com/office/drawing/2014/main" id="{88B7DC9C-FFED-EEF0-5D38-8A16B71EB52F}"/>
                </a:ext>
              </a:extLst>
            </p:cNvPr>
            <p:cNvSpPr txBox="1"/>
            <p:nvPr/>
          </p:nvSpPr>
          <p:spPr>
            <a:xfrm rot="5400000">
              <a:off x="3470576" y="4442919"/>
              <a:ext cx="169867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34" charset="-127"/>
                  <a:cs typeface="+mn-cs"/>
                </a:rPr>
                <a:t>⋯</a:t>
              </a:r>
            </a:p>
          </p:txBody>
        </p:sp>
        <p:cxnSp>
          <p:nvCxnSpPr>
            <p:cNvPr id="694" name="직선 연결선 194">
              <a:extLst>
                <a:ext uri="{FF2B5EF4-FFF2-40B4-BE49-F238E27FC236}">
                  <a16:creationId xmlns:a16="http://schemas.microsoft.com/office/drawing/2014/main" id="{5145DD8C-7AA6-5725-0695-10421B355A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41594" y="4871614"/>
              <a:ext cx="0" cy="17086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5" name="직선 연결선 195">
              <a:extLst>
                <a:ext uri="{FF2B5EF4-FFF2-40B4-BE49-F238E27FC236}">
                  <a16:creationId xmlns:a16="http://schemas.microsoft.com/office/drawing/2014/main" id="{FB3D4314-A21F-3EB0-D3A9-DCCEA4AF42C3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505588" y="4658610"/>
              <a:ext cx="72009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6" name="그룹 835">
              <a:extLst>
                <a:ext uri="{FF2B5EF4-FFF2-40B4-BE49-F238E27FC236}">
                  <a16:creationId xmlns:a16="http://schemas.microsoft.com/office/drawing/2014/main" id="{F712F894-FD84-7E07-AAB3-2046D5214DFE}"/>
                </a:ext>
              </a:extLst>
            </p:cNvPr>
            <p:cNvGrpSpPr/>
            <p:nvPr/>
          </p:nvGrpSpPr>
          <p:grpSpPr>
            <a:xfrm rot="16200000">
              <a:off x="3451355" y="4735053"/>
              <a:ext cx="179558" cy="93403"/>
              <a:chOff x="5890169" y="4312037"/>
              <a:chExt cx="1895988" cy="1103725"/>
            </a:xfrm>
          </p:grpSpPr>
          <p:grpSp>
            <p:nvGrpSpPr>
              <p:cNvPr id="697" name="그룹 822">
                <a:extLst>
                  <a:ext uri="{FF2B5EF4-FFF2-40B4-BE49-F238E27FC236}">
                    <a16:creationId xmlns:a16="http://schemas.microsoft.com/office/drawing/2014/main" id="{A52F9C05-DB74-2FA6-5239-D9CD00015567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700" name="직선 연결선 771">
                  <a:extLst>
                    <a:ext uri="{FF2B5EF4-FFF2-40B4-BE49-F238E27FC236}">
                      <a16:creationId xmlns:a16="http://schemas.microsoft.com/office/drawing/2014/main" id="{14489B26-A4C9-E6AB-B5FD-C5856B05F0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1" name="직선 연결선 789">
                  <a:extLst>
                    <a:ext uri="{FF2B5EF4-FFF2-40B4-BE49-F238E27FC236}">
                      <a16:creationId xmlns:a16="http://schemas.microsoft.com/office/drawing/2014/main" id="{53C7FEC9-A0D2-997C-C41E-068FE66BF3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2" name="직선 연결선 792">
                  <a:extLst>
                    <a:ext uri="{FF2B5EF4-FFF2-40B4-BE49-F238E27FC236}">
                      <a16:creationId xmlns:a16="http://schemas.microsoft.com/office/drawing/2014/main" id="{655775B6-CCE8-2344-F7AB-72758641F1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3" name="직선 연결선 807">
                  <a:extLst>
                    <a:ext uri="{FF2B5EF4-FFF2-40B4-BE49-F238E27FC236}">
                      <a16:creationId xmlns:a16="http://schemas.microsoft.com/office/drawing/2014/main" id="{68B3A8E7-8524-E280-FADA-8899961BED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4" name="직선 연결선 810">
                  <a:extLst>
                    <a:ext uri="{FF2B5EF4-FFF2-40B4-BE49-F238E27FC236}">
                      <a16:creationId xmlns:a16="http://schemas.microsoft.com/office/drawing/2014/main" id="{274FCA14-9066-3274-C80A-09633AAA26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5" name="직선 연결선 815">
                  <a:extLst>
                    <a:ext uri="{FF2B5EF4-FFF2-40B4-BE49-F238E27FC236}">
                      <a16:creationId xmlns:a16="http://schemas.microsoft.com/office/drawing/2014/main" id="{DE376185-926E-D973-5857-E0758DB30E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6" name="직선 연결선 819">
                  <a:extLst>
                    <a:ext uri="{FF2B5EF4-FFF2-40B4-BE49-F238E27FC236}">
                      <a16:creationId xmlns:a16="http://schemas.microsoft.com/office/drawing/2014/main" id="{115E6110-F948-C627-D83B-C393B51509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98" name="직선 연결선 826">
                <a:extLst>
                  <a:ext uri="{FF2B5EF4-FFF2-40B4-BE49-F238E27FC236}">
                    <a16:creationId xmlns:a16="http://schemas.microsoft.com/office/drawing/2014/main" id="{D2F250D5-B35E-F355-9DFB-08FA198E40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9" name="직선 연결선 832">
                <a:extLst>
                  <a:ext uri="{FF2B5EF4-FFF2-40B4-BE49-F238E27FC236}">
                    <a16:creationId xmlns:a16="http://schemas.microsoft.com/office/drawing/2014/main" id="{3369BD4E-9F11-0671-9590-7F9D72957A9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1" name="직선 연결선 294">
              <a:extLst>
                <a:ext uri="{FF2B5EF4-FFF2-40B4-BE49-F238E27FC236}">
                  <a16:creationId xmlns:a16="http://schemas.microsoft.com/office/drawing/2014/main" id="{71B70BCE-C756-2837-D7D8-006044E7E172}"/>
                </a:ext>
              </a:extLst>
            </p:cNvPr>
            <p:cNvCxnSpPr>
              <a:cxnSpLocks/>
              <a:stCxn id="687" idx="6"/>
            </p:cNvCxnSpPr>
            <p:nvPr/>
          </p:nvCxnSpPr>
          <p:spPr>
            <a:xfrm>
              <a:off x="3633419" y="4781754"/>
              <a:ext cx="265939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5" name="TextBox 744">
              <a:extLst>
                <a:ext uri="{FF2B5EF4-FFF2-40B4-BE49-F238E27FC236}">
                  <a16:creationId xmlns:a16="http://schemas.microsoft.com/office/drawing/2014/main" id="{AC4A1342-F191-4298-4F30-1B7830F15741}"/>
                </a:ext>
              </a:extLst>
            </p:cNvPr>
            <p:cNvSpPr txBox="1"/>
            <p:nvPr/>
          </p:nvSpPr>
          <p:spPr>
            <a:xfrm>
              <a:off x="3142665" y="4510653"/>
              <a:ext cx="36896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1</a:t>
              </a:r>
              <a:endParaRPr kumimoji="0" lang="ko-KR" altLang="en-US" sz="1600" b="1" i="1" u="none" strike="noStrike" kern="1200" cap="none" spc="0" normalizeH="0" baseline="-2500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cxnSp>
          <p:nvCxnSpPr>
            <p:cNvPr id="754" name="직선 연결선 38">
              <a:extLst>
                <a:ext uri="{FF2B5EF4-FFF2-40B4-BE49-F238E27FC236}">
                  <a16:creationId xmlns:a16="http://schemas.microsoft.com/office/drawing/2014/main" id="{D5BDCFD8-A749-B404-716B-BBADEB5C3B35}"/>
                </a:ext>
              </a:extLst>
            </p:cNvPr>
            <p:cNvCxnSpPr>
              <a:cxnSpLocks/>
            </p:cNvCxnSpPr>
            <p:nvPr/>
          </p:nvCxnSpPr>
          <p:spPr>
            <a:xfrm>
              <a:off x="3685777" y="3094172"/>
              <a:ext cx="3077" cy="253743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0" name="TextBox 759">
              <a:extLst>
                <a:ext uri="{FF2B5EF4-FFF2-40B4-BE49-F238E27FC236}">
                  <a16:creationId xmlns:a16="http://schemas.microsoft.com/office/drawing/2014/main" id="{C789586B-EF99-0FA3-8B70-78A01AD6226C}"/>
                </a:ext>
              </a:extLst>
            </p:cNvPr>
            <p:cNvSpPr txBox="1"/>
            <p:nvPr/>
          </p:nvSpPr>
          <p:spPr>
            <a:xfrm>
              <a:off x="2855565" y="4652152"/>
              <a:ext cx="464578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WL</a:t>
              </a:r>
              <a:r>
                <a:rPr kumimoji="0" lang="en-US" altLang="ko-KR" sz="20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c</a:t>
              </a:r>
              <a:endParaRPr kumimoji="0" lang="ko-KR" altLang="en-US" sz="1600" b="1" i="1" u="none" strike="noStrike" kern="120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764" name="TextBox 763">
              <a:extLst>
                <a:ext uri="{FF2B5EF4-FFF2-40B4-BE49-F238E27FC236}">
                  <a16:creationId xmlns:a16="http://schemas.microsoft.com/office/drawing/2014/main" id="{FE8BC16D-5640-AE85-492A-82532E7B5918}"/>
                </a:ext>
              </a:extLst>
            </p:cNvPr>
            <p:cNvSpPr txBox="1"/>
            <p:nvPr/>
          </p:nvSpPr>
          <p:spPr>
            <a:xfrm>
              <a:off x="2855565" y="3495729"/>
              <a:ext cx="464578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WL</a:t>
              </a:r>
              <a:r>
                <a:rPr kumimoji="0" lang="en-US" altLang="ko-KR" sz="20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a</a:t>
              </a:r>
              <a:endParaRPr kumimoji="0" lang="ko-KR" altLang="en-US" sz="1600" b="1" i="1" u="none" strike="noStrike" kern="120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811" name="TextBox 810">
              <a:extLst>
                <a:ext uri="{FF2B5EF4-FFF2-40B4-BE49-F238E27FC236}">
                  <a16:creationId xmlns:a16="http://schemas.microsoft.com/office/drawing/2014/main" id="{65D8B12D-3558-33D4-D22D-5A7D5EDF8A9D}"/>
                </a:ext>
              </a:extLst>
            </p:cNvPr>
            <p:cNvSpPr txBox="1"/>
            <p:nvPr/>
          </p:nvSpPr>
          <p:spPr>
            <a:xfrm>
              <a:off x="2890350" y="5651759"/>
              <a:ext cx="667368" cy="3590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Result      </a:t>
              </a:r>
              <a:br>
                <a:rPr kumimoji="0" lang="en-US" altLang="ko-KR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</a:br>
              <a:endParaRPr kumimoji="0" lang="ko-KR" altLang="en-US" sz="1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cxnSp>
          <p:nvCxnSpPr>
            <p:cNvPr id="824" name="Straight Connector 823">
              <a:extLst>
                <a:ext uri="{FF2B5EF4-FFF2-40B4-BE49-F238E27FC236}">
                  <a16:creationId xmlns:a16="http://schemas.microsoft.com/office/drawing/2014/main" id="{3D9AA3B7-CD30-C3B9-9C4B-566C3E17D6E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54151" y="5759603"/>
              <a:ext cx="117916" cy="4118"/>
            </a:xfrm>
            <a:prstGeom prst="line">
              <a:avLst/>
            </a:prstGeom>
            <a:ln w="12700">
              <a:solidFill>
                <a:schemeClr val="tx1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9" name="TextBox 828">
              <a:extLst>
                <a:ext uri="{FF2B5EF4-FFF2-40B4-BE49-F238E27FC236}">
                  <a16:creationId xmlns:a16="http://schemas.microsoft.com/office/drawing/2014/main" id="{37546EC0-514A-FD31-3E44-AF503538DB5C}"/>
                </a:ext>
              </a:extLst>
            </p:cNvPr>
            <p:cNvSpPr txBox="1"/>
            <p:nvPr/>
          </p:nvSpPr>
          <p:spPr>
            <a:xfrm>
              <a:off x="2824945" y="4042351"/>
              <a:ext cx="464578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WL</a:t>
              </a:r>
              <a:r>
                <a:rPr kumimoji="0" lang="en-US" altLang="ko-KR" sz="20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b</a:t>
              </a:r>
              <a:endParaRPr kumimoji="0" lang="ko-KR" altLang="en-US" sz="1600" b="1" i="1" u="none" strike="noStrike" kern="120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830" name="TextBox 829">
              <a:extLst>
                <a:ext uri="{FF2B5EF4-FFF2-40B4-BE49-F238E27FC236}">
                  <a16:creationId xmlns:a16="http://schemas.microsoft.com/office/drawing/2014/main" id="{17EFEE93-D8C4-830F-4BBA-9D0054F43550}"/>
                </a:ext>
              </a:extLst>
            </p:cNvPr>
            <p:cNvSpPr txBox="1"/>
            <p:nvPr/>
          </p:nvSpPr>
          <p:spPr>
            <a:xfrm>
              <a:off x="3157638" y="3937497"/>
              <a:ext cx="36896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1</a:t>
              </a:r>
              <a:endParaRPr kumimoji="0" lang="ko-KR" altLang="en-US" sz="1600" b="1" i="1" u="none" strike="noStrike" kern="1200" cap="none" spc="0" normalizeH="0" baseline="-2500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cxnSp>
          <p:nvCxnSpPr>
            <p:cNvPr id="844" name="직선 연결선 294">
              <a:extLst>
                <a:ext uri="{FF2B5EF4-FFF2-40B4-BE49-F238E27FC236}">
                  <a16:creationId xmlns:a16="http://schemas.microsoft.com/office/drawing/2014/main" id="{784E5639-9870-9AAE-2C19-50C3F0CF30E4}"/>
                </a:ext>
              </a:extLst>
            </p:cNvPr>
            <p:cNvCxnSpPr>
              <a:cxnSpLocks/>
              <a:endCxn id="843" idx="2"/>
            </p:cNvCxnSpPr>
            <p:nvPr/>
          </p:nvCxnSpPr>
          <p:spPr>
            <a:xfrm>
              <a:off x="3300508" y="4202940"/>
              <a:ext cx="110891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5" name="직선 연결선 294">
              <a:extLst>
                <a:ext uri="{FF2B5EF4-FFF2-40B4-BE49-F238E27FC236}">
                  <a16:creationId xmlns:a16="http://schemas.microsoft.com/office/drawing/2014/main" id="{EA5B3678-CE9D-9CB7-E2EA-3C244D3D474C}"/>
                </a:ext>
              </a:extLst>
            </p:cNvPr>
            <p:cNvCxnSpPr>
              <a:cxnSpLocks/>
              <a:stCxn id="843" idx="6"/>
            </p:cNvCxnSpPr>
            <p:nvPr/>
          </p:nvCxnSpPr>
          <p:spPr>
            <a:xfrm>
              <a:off x="3655239" y="4202940"/>
              <a:ext cx="265939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6" name="TextBox 845">
              <a:extLst>
                <a:ext uri="{FF2B5EF4-FFF2-40B4-BE49-F238E27FC236}">
                  <a16:creationId xmlns:a16="http://schemas.microsoft.com/office/drawing/2014/main" id="{655BE101-059F-9BF8-6A98-85B9C5D62BF6}"/>
                </a:ext>
              </a:extLst>
            </p:cNvPr>
            <p:cNvSpPr txBox="1"/>
            <p:nvPr/>
          </p:nvSpPr>
          <p:spPr>
            <a:xfrm>
              <a:off x="3157261" y="5147449"/>
              <a:ext cx="36896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1</a:t>
              </a:r>
              <a:endParaRPr kumimoji="0" lang="ko-KR" altLang="en-US" sz="1600" b="1" i="1" u="none" strike="noStrike" kern="1200" cap="none" spc="0" normalizeH="0" baseline="-2500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sp>
        <p:nvSpPr>
          <p:cNvPr id="848" name="Left Brace 847">
            <a:extLst>
              <a:ext uri="{FF2B5EF4-FFF2-40B4-BE49-F238E27FC236}">
                <a16:creationId xmlns:a16="http://schemas.microsoft.com/office/drawing/2014/main" id="{5605DED1-1A69-8577-2E04-064013F29A55}"/>
              </a:ext>
            </a:extLst>
          </p:cNvPr>
          <p:cNvSpPr/>
          <p:nvPr/>
        </p:nvSpPr>
        <p:spPr>
          <a:xfrm>
            <a:off x="2631366" y="3503678"/>
            <a:ext cx="258984" cy="181690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9" name="TextBox 848">
            <a:extLst>
              <a:ext uri="{FF2B5EF4-FFF2-40B4-BE49-F238E27FC236}">
                <a16:creationId xmlns:a16="http://schemas.microsoft.com/office/drawing/2014/main" id="{29438E21-B6D3-50BC-40C7-45A9C3D495E2}"/>
              </a:ext>
            </a:extLst>
          </p:cNvPr>
          <p:cNvSpPr txBox="1"/>
          <p:nvPr/>
        </p:nvSpPr>
        <p:spPr>
          <a:xfrm>
            <a:off x="1890085" y="4150718"/>
            <a:ext cx="745569" cy="41036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altLang="ko-KR" sz="20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Target Cells</a:t>
            </a:r>
            <a:endParaRPr kumimoji="0" lang="ko-KR" altLang="en-US" sz="2000" b="1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879" name="Group 878">
            <a:extLst>
              <a:ext uri="{FF2B5EF4-FFF2-40B4-BE49-F238E27FC236}">
                <a16:creationId xmlns:a16="http://schemas.microsoft.com/office/drawing/2014/main" id="{9A5E6FA1-C52C-06CF-3B98-E0FA2C3A8173}"/>
              </a:ext>
            </a:extLst>
          </p:cNvPr>
          <p:cNvGrpSpPr/>
          <p:nvPr/>
        </p:nvGrpSpPr>
        <p:grpSpPr>
          <a:xfrm>
            <a:off x="2668528" y="2687361"/>
            <a:ext cx="1391478" cy="173691"/>
            <a:chOff x="3396858" y="2752644"/>
            <a:chExt cx="1391478" cy="173691"/>
          </a:xfrm>
        </p:grpSpPr>
        <p:sp>
          <p:nvSpPr>
            <p:cNvPr id="802" name="TextBox 801">
              <a:extLst>
                <a:ext uri="{FF2B5EF4-FFF2-40B4-BE49-F238E27FC236}">
                  <a16:creationId xmlns:a16="http://schemas.microsoft.com/office/drawing/2014/main" id="{3C6956AE-96DF-5736-8983-BA5CF964680F}"/>
                </a:ext>
              </a:extLst>
            </p:cNvPr>
            <p:cNvSpPr txBox="1"/>
            <p:nvPr/>
          </p:nvSpPr>
          <p:spPr>
            <a:xfrm>
              <a:off x="3396858" y="2762187"/>
              <a:ext cx="464578" cy="1641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878" name="TextBox 877">
              <a:extLst>
                <a:ext uri="{FF2B5EF4-FFF2-40B4-BE49-F238E27FC236}">
                  <a16:creationId xmlns:a16="http://schemas.microsoft.com/office/drawing/2014/main" id="{2DF12138-7CDE-11B2-CE23-6D016EA79DDD}"/>
                </a:ext>
              </a:extLst>
            </p:cNvPr>
            <p:cNvSpPr txBox="1"/>
            <p:nvPr/>
          </p:nvSpPr>
          <p:spPr>
            <a:xfrm>
              <a:off x="4323758" y="2752644"/>
              <a:ext cx="464578" cy="1641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B96B5EC-935A-C4F0-7153-5ADB506B9A77}"/>
              </a:ext>
            </a:extLst>
          </p:cNvPr>
          <p:cNvSpPr txBox="1"/>
          <p:nvPr/>
        </p:nvSpPr>
        <p:spPr>
          <a:xfrm>
            <a:off x="2345742" y="5470030"/>
            <a:ext cx="464578" cy="3231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Unread Cell</a:t>
            </a:r>
            <a:endParaRPr kumimoji="0" lang="ko-KR" altLang="en-US" sz="1050" b="1" i="1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665E91-AE94-6B5A-B6A2-E14CBE9F3554}"/>
              </a:ext>
            </a:extLst>
          </p:cNvPr>
          <p:cNvSpPr txBox="1"/>
          <p:nvPr/>
        </p:nvSpPr>
        <p:spPr>
          <a:xfrm>
            <a:off x="1575267" y="2622654"/>
            <a:ext cx="2798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WL</a:t>
            </a:r>
            <a:r>
              <a:rPr kumimoji="0" lang="en-US" altLang="ko-KR" sz="2400" b="1" i="1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a</a:t>
            </a:r>
            <a:r>
              <a:rPr kumimoji="0" lang="en-US" altLang="ko-KR" sz="2400" b="1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 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rPr>
              <a:t>AND</a:t>
            </a:r>
            <a:r>
              <a:rPr kumimoji="0" lang="en-US" altLang="ko-KR" sz="2400" b="1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 </a:t>
            </a:r>
            <a:r>
              <a:rPr kumimoji="0" lang="en-US" altLang="ko-KR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WL</a:t>
            </a:r>
            <a:r>
              <a:rPr kumimoji="0" lang="en-US" altLang="ko-KR" sz="2400" b="1" i="1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b</a:t>
            </a:r>
            <a:r>
              <a:rPr kumimoji="0" lang="en-US" altLang="ko-KR" sz="3200" b="1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 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rPr>
              <a:t>AND</a:t>
            </a:r>
            <a:r>
              <a:rPr kumimoji="0" lang="en-US" altLang="ko-KR" sz="3200" b="1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 </a:t>
            </a:r>
            <a:r>
              <a:rPr kumimoji="0" lang="en-US" altLang="ko-KR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WL</a:t>
            </a:r>
            <a:r>
              <a:rPr kumimoji="0" lang="en-US" altLang="ko-KR" sz="2400" b="1" i="1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6929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48" grpId="0" animBg="1"/>
      <p:bldP spid="849" grpId="0"/>
      <p:bldP spid="6" grpId="0" build="allAtOnce"/>
      <p:bldP spid="4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Rectangle: Rounded Corners 916">
            <a:extLst>
              <a:ext uri="{FF2B5EF4-FFF2-40B4-BE49-F238E27FC236}">
                <a16:creationId xmlns:a16="http://schemas.microsoft.com/office/drawing/2014/main" id="{DF88D750-E95F-4768-42C6-8E5F4FD35C62}"/>
              </a:ext>
            </a:extLst>
          </p:cNvPr>
          <p:cNvSpPr/>
          <p:nvPr/>
        </p:nvSpPr>
        <p:spPr>
          <a:xfrm>
            <a:off x="1949915" y="3092999"/>
            <a:ext cx="2048816" cy="3155957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4" name="Group 803">
            <a:extLst>
              <a:ext uri="{FF2B5EF4-FFF2-40B4-BE49-F238E27FC236}">
                <a16:creationId xmlns:a16="http://schemas.microsoft.com/office/drawing/2014/main" id="{A9926D08-886F-CD8A-B494-3877455A50B1}"/>
              </a:ext>
            </a:extLst>
          </p:cNvPr>
          <p:cNvGrpSpPr/>
          <p:nvPr/>
        </p:nvGrpSpPr>
        <p:grpSpPr>
          <a:xfrm>
            <a:off x="3574244" y="5879563"/>
            <a:ext cx="233979" cy="219700"/>
            <a:chOff x="1897566" y="8289064"/>
            <a:chExt cx="340524" cy="319744"/>
          </a:xfrm>
        </p:grpSpPr>
        <p:sp>
          <p:nvSpPr>
            <p:cNvPr id="805" name="사각형: 둥근 위쪽 모서리 575">
              <a:extLst>
                <a:ext uri="{FF2B5EF4-FFF2-40B4-BE49-F238E27FC236}">
                  <a16:creationId xmlns:a16="http://schemas.microsoft.com/office/drawing/2014/main" id="{501E2549-8166-4CD3-32A5-906D3ED6A86E}"/>
                </a:ext>
              </a:extLst>
            </p:cNvPr>
            <p:cNvSpPr/>
            <p:nvPr/>
          </p:nvSpPr>
          <p:spPr>
            <a:xfrm>
              <a:off x="1897566" y="8289064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7" name="사각형: 둥근 위쪽 모서리 576">
              <a:extLst>
                <a:ext uri="{FF2B5EF4-FFF2-40B4-BE49-F238E27FC236}">
                  <a16:creationId xmlns:a16="http://schemas.microsoft.com/office/drawing/2014/main" id="{C455DBA7-2486-721F-676C-E060CCFC339A}"/>
                </a:ext>
              </a:extLst>
            </p:cNvPr>
            <p:cNvSpPr/>
            <p:nvPr/>
          </p:nvSpPr>
          <p:spPr>
            <a:xfrm>
              <a:off x="1897566" y="8289064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25" name="Group 824">
            <a:extLst>
              <a:ext uri="{FF2B5EF4-FFF2-40B4-BE49-F238E27FC236}">
                <a16:creationId xmlns:a16="http://schemas.microsoft.com/office/drawing/2014/main" id="{78B338D3-136B-2E0D-13FF-BEA7B9443F7E}"/>
              </a:ext>
            </a:extLst>
          </p:cNvPr>
          <p:cNvGrpSpPr/>
          <p:nvPr/>
        </p:nvGrpSpPr>
        <p:grpSpPr>
          <a:xfrm>
            <a:off x="3574567" y="5882575"/>
            <a:ext cx="233979" cy="219700"/>
            <a:chOff x="1897566" y="8289064"/>
            <a:chExt cx="340524" cy="319744"/>
          </a:xfrm>
        </p:grpSpPr>
        <p:sp>
          <p:nvSpPr>
            <p:cNvPr id="826" name="사각형: 둥근 위쪽 모서리 575">
              <a:extLst>
                <a:ext uri="{FF2B5EF4-FFF2-40B4-BE49-F238E27FC236}">
                  <a16:creationId xmlns:a16="http://schemas.microsoft.com/office/drawing/2014/main" id="{F3A110BD-F312-A3A2-C711-C6CF594BFFB0}"/>
                </a:ext>
              </a:extLst>
            </p:cNvPr>
            <p:cNvSpPr/>
            <p:nvPr/>
          </p:nvSpPr>
          <p:spPr>
            <a:xfrm>
              <a:off x="1897566" y="8289064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8" name="사각형: 둥근 위쪽 모서리 576">
              <a:extLst>
                <a:ext uri="{FF2B5EF4-FFF2-40B4-BE49-F238E27FC236}">
                  <a16:creationId xmlns:a16="http://schemas.microsoft.com/office/drawing/2014/main" id="{60CE5E11-CC0A-032C-1FB0-15ACBEA7ADFD}"/>
                </a:ext>
              </a:extLst>
            </p:cNvPr>
            <p:cNvSpPr/>
            <p:nvPr/>
          </p:nvSpPr>
          <p:spPr>
            <a:xfrm>
              <a:off x="1897566" y="8289064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83" name="TextBox 682">
            <a:extLst>
              <a:ext uri="{FF2B5EF4-FFF2-40B4-BE49-F238E27FC236}">
                <a16:creationId xmlns:a16="http://schemas.microsoft.com/office/drawing/2014/main" id="{76DE3D58-D4FF-C1D9-0671-A8E3E96B42AD}"/>
              </a:ext>
            </a:extLst>
          </p:cNvPr>
          <p:cNvSpPr txBox="1"/>
          <p:nvPr/>
        </p:nvSpPr>
        <p:spPr>
          <a:xfrm>
            <a:off x="3504370" y="5869736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i="1" baseline="-25000" dirty="0">
              <a:solidFill>
                <a:srgbClr val="7030A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43" name="Oval 842">
            <a:extLst>
              <a:ext uri="{FF2B5EF4-FFF2-40B4-BE49-F238E27FC236}">
                <a16:creationId xmlns:a16="http://schemas.microsoft.com/office/drawing/2014/main" id="{E95B716C-B602-A6FA-B987-E655AD907EA3}"/>
              </a:ext>
            </a:extLst>
          </p:cNvPr>
          <p:cNvSpPr/>
          <p:nvPr/>
        </p:nvSpPr>
        <p:spPr>
          <a:xfrm>
            <a:off x="3411399" y="4319145"/>
            <a:ext cx="243840" cy="24384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4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4FD1D7-58EF-E7BC-F1C1-56CD51587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Multi-Wordline Sensing (MWS)</a:t>
            </a:r>
            <a:endParaRPr lang="en-US" dirty="0"/>
          </a:p>
        </p:txBody>
      </p:sp>
      <p:sp>
        <p:nvSpPr>
          <p:cNvPr id="489" name="Oval 488">
            <a:extLst>
              <a:ext uri="{FF2B5EF4-FFF2-40B4-BE49-F238E27FC236}">
                <a16:creationId xmlns:a16="http://schemas.microsoft.com/office/drawing/2014/main" id="{3127F771-A39E-AAB6-7D60-604310961F80}"/>
              </a:ext>
            </a:extLst>
          </p:cNvPr>
          <p:cNvSpPr/>
          <p:nvPr/>
        </p:nvSpPr>
        <p:spPr>
          <a:xfrm>
            <a:off x="3389579" y="3730179"/>
            <a:ext cx="243840" cy="24384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4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495" name="TextBox 494">
            <a:extLst>
              <a:ext uri="{FF2B5EF4-FFF2-40B4-BE49-F238E27FC236}">
                <a16:creationId xmlns:a16="http://schemas.microsoft.com/office/drawing/2014/main" id="{375DB7B8-250C-8A33-CEF3-04D06B57BF42}"/>
              </a:ext>
            </a:extLst>
          </p:cNvPr>
          <p:cNvSpPr txBox="1"/>
          <p:nvPr/>
        </p:nvSpPr>
        <p:spPr>
          <a:xfrm>
            <a:off x="2345742" y="5470030"/>
            <a:ext cx="464578" cy="3231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050" b="1" dirty="0">
                <a:latin typeface="Cambria" panose="02040503050406030204" pitchFamily="18" charset="0"/>
                <a:cs typeface="Times New Roman" panose="02020603050405020304" pitchFamily="18" charset="0"/>
              </a:rPr>
              <a:t>Unread Cell</a:t>
            </a:r>
            <a:endParaRPr lang="ko-KR" altLang="en-US" sz="1050" b="1" i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96" name="직선 연결선 38">
            <a:extLst>
              <a:ext uri="{FF2B5EF4-FFF2-40B4-BE49-F238E27FC236}">
                <a16:creationId xmlns:a16="http://schemas.microsoft.com/office/drawing/2014/main" id="{BE99AEA4-CCD6-91DF-EB1F-4F3596BFA6E4}"/>
              </a:ext>
            </a:extLst>
          </p:cNvPr>
          <p:cNvCxnSpPr>
            <a:cxnSpLocks/>
            <a:endCxn id="489" idx="2"/>
          </p:cNvCxnSpPr>
          <p:nvPr/>
        </p:nvCxnSpPr>
        <p:spPr>
          <a:xfrm>
            <a:off x="3264463" y="3849520"/>
            <a:ext cx="125116" cy="257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8" name="직선 연결선 296">
            <a:extLst>
              <a:ext uri="{FF2B5EF4-FFF2-40B4-BE49-F238E27FC236}">
                <a16:creationId xmlns:a16="http://schemas.microsoft.com/office/drawing/2014/main" id="{AEFDC530-931D-D3F1-227A-42EB88807E23}"/>
              </a:ext>
            </a:extLst>
          </p:cNvPr>
          <p:cNvCxnSpPr>
            <a:cxnSpLocks/>
            <a:endCxn id="679" idx="2"/>
          </p:cNvCxnSpPr>
          <p:nvPr/>
        </p:nvCxnSpPr>
        <p:spPr>
          <a:xfrm>
            <a:off x="3305376" y="5629783"/>
            <a:ext cx="8420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9" name="TextBox 498">
            <a:extLst>
              <a:ext uri="{FF2B5EF4-FFF2-40B4-BE49-F238E27FC236}">
                <a16:creationId xmlns:a16="http://schemas.microsoft.com/office/drawing/2014/main" id="{534397EB-DC7C-8360-739E-6C47E0F72C88}"/>
              </a:ext>
            </a:extLst>
          </p:cNvPr>
          <p:cNvSpPr txBox="1"/>
          <p:nvPr/>
        </p:nvSpPr>
        <p:spPr>
          <a:xfrm>
            <a:off x="2083166" y="3152295"/>
            <a:ext cx="119442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i="1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BL activation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00" name="TextBox 499">
            <a:extLst>
              <a:ext uri="{FF2B5EF4-FFF2-40B4-BE49-F238E27FC236}">
                <a16:creationId xmlns:a16="http://schemas.microsoft.com/office/drawing/2014/main" id="{3D5F907A-76C9-5406-98CD-EFA48C20F65A}"/>
              </a:ext>
            </a:extLst>
          </p:cNvPr>
          <p:cNvSpPr txBox="1"/>
          <p:nvPr/>
        </p:nvSpPr>
        <p:spPr>
          <a:xfrm>
            <a:off x="3499573" y="3088649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>
                <a:latin typeface="Cambria" panose="02040503050406030204" pitchFamily="18" charset="0"/>
                <a:cs typeface="Times New Roman" panose="02020603050405020304" pitchFamily="18" charset="0"/>
              </a:rPr>
              <a:t>BL</a:t>
            </a:r>
            <a:r>
              <a:rPr lang="en-US" altLang="ko-KR" sz="1050" b="1" dirty="0"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01" name="직선 연결선 159">
            <a:extLst>
              <a:ext uri="{FF2B5EF4-FFF2-40B4-BE49-F238E27FC236}">
                <a16:creationId xmlns:a16="http://schemas.microsoft.com/office/drawing/2014/main" id="{7C5CC081-9983-6629-40FE-FFE53A15CAB1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05584" y="5508805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2" name="직선 연결선 202">
            <a:extLst>
              <a:ext uri="{FF2B5EF4-FFF2-40B4-BE49-F238E27FC236}">
                <a16:creationId xmlns:a16="http://schemas.microsoft.com/office/drawing/2014/main" id="{D70F7B2F-89DF-628E-09F2-09D53A7265F7}"/>
              </a:ext>
            </a:extLst>
          </p:cNvPr>
          <p:cNvCxnSpPr>
            <a:cxnSpLocks/>
          </p:cNvCxnSpPr>
          <p:nvPr/>
        </p:nvCxnSpPr>
        <p:spPr>
          <a:xfrm flipV="1">
            <a:off x="3541594" y="3927642"/>
            <a:ext cx="0" cy="162279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3" name="TextBox 502">
            <a:extLst>
              <a:ext uri="{FF2B5EF4-FFF2-40B4-BE49-F238E27FC236}">
                <a16:creationId xmlns:a16="http://schemas.microsoft.com/office/drawing/2014/main" id="{639CEEE8-43CA-FC4C-144B-1B27615215FE}"/>
              </a:ext>
            </a:extLst>
          </p:cNvPr>
          <p:cNvSpPr txBox="1"/>
          <p:nvPr/>
        </p:nvSpPr>
        <p:spPr>
          <a:xfrm rot="5400000">
            <a:off x="3470576" y="4094142"/>
            <a:ext cx="169867" cy="1615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ko-KR" altLang="en-US" sz="1050" b="1" dirty="0"/>
              <a:t>⋯</a:t>
            </a:r>
          </a:p>
        </p:txBody>
      </p:sp>
      <p:grpSp>
        <p:nvGrpSpPr>
          <p:cNvPr id="504" name="그룹 835">
            <a:extLst>
              <a:ext uri="{FF2B5EF4-FFF2-40B4-BE49-F238E27FC236}">
                <a16:creationId xmlns:a16="http://schemas.microsoft.com/office/drawing/2014/main" id="{DC6FA706-43EE-C6CC-BD14-50B027CB6F16}"/>
              </a:ext>
            </a:extLst>
          </p:cNvPr>
          <p:cNvGrpSpPr/>
          <p:nvPr/>
        </p:nvGrpSpPr>
        <p:grpSpPr>
          <a:xfrm rot="16200000">
            <a:off x="3450560" y="3806150"/>
            <a:ext cx="179558" cy="93403"/>
            <a:chOff x="5890169" y="4312037"/>
            <a:chExt cx="1895988" cy="1103725"/>
          </a:xfrm>
        </p:grpSpPr>
        <p:grpSp>
          <p:nvGrpSpPr>
            <p:cNvPr id="505" name="그룹 822">
              <a:extLst>
                <a:ext uri="{FF2B5EF4-FFF2-40B4-BE49-F238E27FC236}">
                  <a16:creationId xmlns:a16="http://schemas.microsoft.com/office/drawing/2014/main" id="{01F3D217-55BE-6556-D742-94E182B6E295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508" name="직선 연결선 771">
                <a:extLst>
                  <a:ext uri="{FF2B5EF4-FFF2-40B4-BE49-F238E27FC236}">
                    <a16:creationId xmlns:a16="http://schemas.microsoft.com/office/drawing/2014/main" id="{B0E6E540-BFA2-5D82-D54A-A0BC5B15A4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9" name="직선 연결선 789">
                <a:extLst>
                  <a:ext uri="{FF2B5EF4-FFF2-40B4-BE49-F238E27FC236}">
                    <a16:creationId xmlns:a16="http://schemas.microsoft.com/office/drawing/2014/main" id="{28AA4685-8562-86D5-6B50-D847834DE6D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0" name="직선 연결선 792">
                <a:extLst>
                  <a:ext uri="{FF2B5EF4-FFF2-40B4-BE49-F238E27FC236}">
                    <a16:creationId xmlns:a16="http://schemas.microsoft.com/office/drawing/2014/main" id="{5E33292B-30F1-7976-902D-1836ACA9DB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1" name="직선 연결선 807">
                <a:extLst>
                  <a:ext uri="{FF2B5EF4-FFF2-40B4-BE49-F238E27FC236}">
                    <a16:creationId xmlns:a16="http://schemas.microsoft.com/office/drawing/2014/main" id="{4D5D3D09-B61F-AF25-E32A-514BA34044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2" name="직선 연결선 810">
                <a:extLst>
                  <a:ext uri="{FF2B5EF4-FFF2-40B4-BE49-F238E27FC236}">
                    <a16:creationId xmlns:a16="http://schemas.microsoft.com/office/drawing/2014/main" id="{628DDBC0-FB46-A63F-461D-825895C6B25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3" name="직선 연결선 815">
                <a:extLst>
                  <a:ext uri="{FF2B5EF4-FFF2-40B4-BE49-F238E27FC236}">
                    <a16:creationId xmlns:a16="http://schemas.microsoft.com/office/drawing/2014/main" id="{1D40DE42-63DC-67DC-7D9D-D44C583B9C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4" name="직선 연결선 819">
                <a:extLst>
                  <a:ext uri="{FF2B5EF4-FFF2-40B4-BE49-F238E27FC236}">
                    <a16:creationId xmlns:a16="http://schemas.microsoft.com/office/drawing/2014/main" id="{4AE3C009-C2F5-E5A6-4B1C-8CE4F26B9F1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6" name="직선 연결선 826">
              <a:extLst>
                <a:ext uri="{FF2B5EF4-FFF2-40B4-BE49-F238E27FC236}">
                  <a16:creationId xmlns:a16="http://schemas.microsoft.com/office/drawing/2014/main" id="{2C5620AC-6845-AB4E-A399-990B875BE8B5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7" name="직선 연결선 832">
              <a:extLst>
                <a:ext uri="{FF2B5EF4-FFF2-40B4-BE49-F238E27FC236}">
                  <a16:creationId xmlns:a16="http://schemas.microsoft.com/office/drawing/2014/main" id="{4EE5226D-E91F-7BE1-0D73-FA44283B2D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5" name="그룹 835">
            <a:extLst>
              <a:ext uri="{FF2B5EF4-FFF2-40B4-BE49-F238E27FC236}">
                <a16:creationId xmlns:a16="http://schemas.microsoft.com/office/drawing/2014/main" id="{5C4187C5-FBDB-08C1-AEFF-88778014B7D2}"/>
              </a:ext>
            </a:extLst>
          </p:cNvPr>
          <p:cNvGrpSpPr/>
          <p:nvPr/>
        </p:nvGrpSpPr>
        <p:grpSpPr>
          <a:xfrm rot="16200000">
            <a:off x="3453736" y="5583082"/>
            <a:ext cx="179558" cy="93403"/>
            <a:chOff x="5890169" y="4312037"/>
            <a:chExt cx="1895988" cy="1103725"/>
          </a:xfrm>
        </p:grpSpPr>
        <p:grpSp>
          <p:nvGrpSpPr>
            <p:cNvPr id="516" name="그룹 822">
              <a:extLst>
                <a:ext uri="{FF2B5EF4-FFF2-40B4-BE49-F238E27FC236}">
                  <a16:creationId xmlns:a16="http://schemas.microsoft.com/office/drawing/2014/main" id="{3B32F0B7-0A16-E73C-8FA2-628A39F6B006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519" name="직선 연결선 771">
                <a:extLst>
                  <a:ext uri="{FF2B5EF4-FFF2-40B4-BE49-F238E27FC236}">
                    <a16:creationId xmlns:a16="http://schemas.microsoft.com/office/drawing/2014/main" id="{932470D5-4EA9-75F3-85AD-821F5EAA75B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0" name="직선 연결선 789">
                <a:extLst>
                  <a:ext uri="{FF2B5EF4-FFF2-40B4-BE49-F238E27FC236}">
                    <a16:creationId xmlns:a16="http://schemas.microsoft.com/office/drawing/2014/main" id="{0F5782CA-F4C6-EFF6-9BBE-019CCA751C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1" name="직선 연결선 792">
                <a:extLst>
                  <a:ext uri="{FF2B5EF4-FFF2-40B4-BE49-F238E27FC236}">
                    <a16:creationId xmlns:a16="http://schemas.microsoft.com/office/drawing/2014/main" id="{FEE7C546-5AC0-4F91-1862-B6FE52AB1F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2" name="직선 연결선 807">
                <a:extLst>
                  <a:ext uri="{FF2B5EF4-FFF2-40B4-BE49-F238E27FC236}">
                    <a16:creationId xmlns:a16="http://schemas.microsoft.com/office/drawing/2014/main" id="{676FA9B5-F198-968A-8F42-A867F14FF3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3" name="직선 연결선 810">
                <a:extLst>
                  <a:ext uri="{FF2B5EF4-FFF2-40B4-BE49-F238E27FC236}">
                    <a16:creationId xmlns:a16="http://schemas.microsoft.com/office/drawing/2014/main" id="{8A93360C-FFDA-ABD8-3211-F5C7FC945D9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4" name="직선 연결선 815">
                <a:extLst>
                  <a:ext uri="{FF2B5EF4-FFF2-40B4-BE49-F238E27FC236}">
                    <a16:creationId xmlns:a16="http://schemas.microsoft.com/office/drawing/2014/main" id="{1C013D2D-A964-E58F-6977-59112DB5E3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5" name="직선 연결선 819">
                <a:extLst>
                  <a:ext uri="{FF2B5EF4-FFF2-40B4-BE49-F238E27FC236}">
                    <a16:creationId xmlns:a16="http://schemas.microsoft.com/office/drawing/2014/main" id="{784346A1-1E21-FBE1-AC40-A8D19840875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17" name="직선 연결선 826">
              <a:extLst>
                <a:ext uri="{FF2B5EF4-FFF2-40B4-BE49-F238E27FC236}">
                  <a16:creationId xmlns:a16="http://schemas.microsoft.com/office/drawing/2014/main" id="{C8575A53-4672-6171-36FC-B9F78375B1FE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직선 연결선 832">
              <a:extLst>
                <a:ext uri="{FF2B5EF4-FFF2-40B4-BE49-F238E27FC236}">
                  <a16:creationId xmlns:a16="http://schemas.microsoft.com/office/drawing/2014/main" id="{9E94743B-550A-1D1E-3B73-0590B0431A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6" name="직선 연결선 194">
            <a:extLst>
              <a:ext uri="{FF2B5EF4-FFF2-40B4-BE49-F238E27FC236}">
                <a16:creationId xmlns:a16="http://schemas.microsoft.com/office/drawing/2014/main" id="{80C81489-ED26-1120-58B7-ABC08288A525}"/>
              </a:ext>
            </a:extLst>
          </p:cNvPr>
          <p:cNvCxnSpPr>
            <a:cxnSpLocks/>
          </p:cNvCxnSpPr>
          <p:nvPr/>
        </p:nvCxnSpPr>
        <p:spPr>
          <a:xfrm flipV="1">
            <a:off x="3541594" y="4522837"/>
            <a:ext cx="0" cy="15170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" name="직선 연결선 195">
            <a:extLst>
              <a:ext uri="{FF2B5EF4-FFF2-40B4-BE49-F238E27FC236}">
                <a16:creationId xmlns:a16="http://schemas.microsoft.com/office/drawing/2014/main" id="{D3E8F6B9-00F2-55F3-BE6E-C6BD23242739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05588" y="4309833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8" name="그룹 835">
            <a:extLst>
              <a:ext uri="{FF2B5EF4-FFF2-40B4-BE49-F238E27FC236}">
                <a16:creationId xmlns:a16="http://schemas.microsoft.com/office/drawing/2014/main" id="{2328DDED-14ED-7190-CD29-941FBC84EB60}"/>
              </a:ext>
            </a:extLst>
          </p:cNvPr>
          <p:cNvGrpSpPr/>
          <p:nvPr/>
        </p:nvGrpSpPr>
        <p:grpSpPr>
          <a:xfrm rot="16200000">
            <a:off x="3450561" y="4386276"/>
            <a:ext cx="179558" cy="93403"/>
            <a:chOff x="5890169" y="4312037"/>
            <a:chExt cx="1895988" cy="1103725"/>
          </a:xfrm>
        </p:grpSpPr>
        <p:grpSp>
          <p:nvGrpSpPr>
            <p:cNvPr id="529" name="그룹 822">
              <a:extLst>
                <a:ext uri="{FF2B5EF4-FFF2-40B4-BE49-F238E27FC236}">
                  <a16:creationId xmlns:a16="http://schemas.microsoft.com/office/drawing/2014/main" id="{7EF5DC6B-CE78-D677-3562-D724C3C36A5D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532" name="직선 연결선 771">
                <a:extLst>
                  <a:ext uri="{FF2B5EF4-FFF2-40B4-BE49-F238E27FC236}">
                    <a16:creationId xmlns:a16="http://schemas.microsoft.com/office/drawing/2014/main" id="{4BE3F9EF-E711-B254-B4D8-D51041186F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3" name="직선 연결선 789">
                <a:extLst>
                  <a:ext uri="{FF2B5EF4-FFF2-40B4-BE49-F238E27FC236}">
                    <a16:creationId xmlns:a16="http://schemas.microsoft.com/office/drawing/2014/main" id="{A7A3D162-6823-23AF-D48E-DAB7FC55E6D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4" name="직선 연결선 792">
                <a:extLst>
                  <a:ext uri="{FF2B5EF4-FFF2-40B4-BE49-F238E27FC236}">
                    <a16:creationId xmlns:a16="http://schemas.microsoft.com/office/drawing/2014/main" id="{AAC66BE6-FEC9-3872-261C-B1EC6BE66A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5" name="직선 연결선 807">
                <a:extLst>
                  <a:ext uri="{FF2B5EF4-FFF2-40B4-BE49-F238E27FC236}">
                    <a16:creationId xmlns:a16="http://schemas.microsoft.com/office/drawing/2014/main" id="{781BEC4B-E2A1-ECE3-C835-9AD4B6794A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6" name="직선 연결선 810">
                <a:extLst>
                  <a:ext uri="{FF2B5EF4-FFF2-40B4-BE49-F238E27FC236}">
                    <a16:creationId xmlns:a16="http://schemas.microsoft.com/office/drawing/2014/main" id="{F1A8BA42-6C99-3578-88A7-29A535156D3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7" name="직선 연결선 815">
                <a:extLst>
                  <a:ext uri="{FF2B5EF4-FFF2-40B4-BE49-F238E27FC236}">
                    <a16:creationId xmlns:a16="http://schemas.microsoft.com/office/drawing/2014/main" id="{AC1E47EA-5632-52BE-6A03-A6E999357F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8" name="직선 연결선 819">
                <a:extLst>
                  <a:ext uri="{FF2B5EF4-FFF2-40B4-BE49-F238E27FC236}">
                    <a16:creationId xmlns:a16="http://schemas.microsoft.com/office/drawing/2014/main" id="{073F99A9-B438-DF68-A26B-D2CB4AD50EE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0" name="직선 연결선 826">
              <a:extLst>
                <a:ext uri="{FF2B5EF4-FFF2-40B4-BE49-F238E27FC236}">
                  <a16:creationId xmlns:a16="http://schemas.microsoft.com/office/drawing/2014/main" id="{F5F3EBDC-561D-D64B-6E4A-2CF0F845F3F7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직선 연결선 832">
              <a:extLst>
                <a:ext uri="{FF2B5EF4-FFF2-40B4-BE49-F238E27FC236}">
                  <a16:creationId xmlns:a16="http://schemas.microsoft.com/office/drawing/2014/main" id="{BD5B766C-188F-AC82-611C-58D7213CD5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9" name="직선 연결선 203">
            <a:extLst>
              <a:ext uri="{FF2B5EF4-FFF2-40B4-BE49-F238E27FC236}">
                <a16:creationId xmlns:a16="http://schemas.microsoft.com/office/drawing/2014/main" id="{48F07135-2895-A63D-8012-7222743CEBFD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05589" y="3734379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0" name="직선 연결선 207">
            <a:extLst>
              <a:ext uri="{FF2B5EF4-FFF2-40B4-BE49-F238E27FC236}">
                <a16:creationId xmlns:a16="http://schemas.microsoft.com/office/drawing/2014/main" id="{8B4B7A8F-0A6E-8D04-864F-6AB52429D906}"/>
              </a:ext>
            </a:extLst>
          </p:cNvPr>
          <p:cNvCxnSpPr>
            <a:cxnSpLocks/>
          </p:cNvCxnSpPr>
          <p:nvPr/>
        </p:nvCxnSpPr>
        <p:spPr>
          <a:xfrm flipV="1">
            <a:off x="3541592" y="5731377"/>
            <a:ext cx="0" cy="182613"/>
          </a:xfrm>
          <a:prstGeom prst="line">
            <a:avLst/>
          </a:prstGeom>
          <a:ln w="19050" cap="sq">
            <a:solidFill>
              <a:schemeClr val="tx1"/>
            </a:solidFill>
            <a:bevel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직선 연결선 195">
            <a:extLst>
              <a:ext uri="{FF2B5EF4-FFF2-40B4-BE49-F238E27FC236}">
                <a16:creationId xmlns:a16="http://schemas.microsoft.com/office/drawing/2014/main" id="{410C63FA-F6A3-4F84-A6DF-AC36E0F6D6CD}"/>
              </a:ext>
            </a:extLst>
          </p:cNvPr>
          <p:cNvCxnSpPr>
            <a:cxnSpLocks/>
          </p:cNvCxnSpPr>
          <p:nvPr/>
        </p:nvCxnSpPr>
        <p:spPr>
          <a:xfrm flipH="1">
            <a:off x="3540689" y="3458240"/>
            <a:ext cx="140325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직선 연결선 203">
            <a:extLst>
              <a:ext uri="{FF2B5EF4-FFF2-40B4-BE49-F238E27FC236}">
                <a16:creationId xmlns:a16="http://schemas.microsoft.com/office/drawing/2014/main" id="{E5A970F4-6164-8E80-B6B1-48A9F0A50ACE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05589" y="3494995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3" name="TextBox 542">
            <a:extLst>
              <a:ext uri="{FF2B5EF4-FFF2-40B4-BE49-F238E27FC236}">
                <a16:creationId xmlns:a16="http://schemas.microsoft.com/office/drawing/2014/main" id="{B3EBF36B-77EC-B735-9F94-318D3D04D4EB}"/>
              </a:ext>
            </a:extLst>
          </p:cNvPr>
          <p:cNvSpPr txBox="1"/>
          <p:nvPr/>
        </p:nvSpPr>
        <p:spPr>
          <a:xfrm rot="5400000">
            <a:off x="3470576" y="3528637"/>
            <a:ext cx="169867" cy="1615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ko-KR" altLang="en-US" sz="1050" b="1" dirty="0"/>
              <a:t>⋯</a:t>
            </a:r>
          </a:p>
        </p:txBody>
      </p:sp>
      <p:sp>
        <p:nvSpPr>
          <p:cNvPr id="544" name="TextBox 543">
            <a:extLst>
              <a:ext uri="{FF2B5EF4-FFF2-40B4-BE49-F238E27FC236}">
                <a16:creationId xmlns:a16="http://schemas.microsoft.com/office/drawing/2014/main" id="{8EB01BBD-8803-BBF8-FA70-8BA1A9506B5C}"/>
              </a:ext>
            </a:extLst>
          </p:cNvPr>
          <p:cNvSpPr txBox="1"/>
          <p:nvPr/>
        </p:nvSpPr>
        <p:spPr>
          <a:xfrm rot="5400000">
            <a:off x="3470576" y="5289170"/>
            <a:ext cx="169867" cy="1615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ko-KR" altLang="en-US" sz="1050" b="1" dirty="0"/>
              <a:t>⋯</a:t>
            </a:r>
          </a:p>
        </p:txBody>
      </p:sp>
      <p:sp>
        <p:nvSpPr>
          <p:cNvPr id="636" name="TextBox 635">
            <a:extLst>
              <a:ext uri="{FF2B5EF4-FFF2-40B4-BE49-F238E27FC236}">
                <a16:creationId xmlns:a16="http://schemas.microsoft.com/office/drawing/2014/main" id="{BC12C63C-83F5-C099-2710-13C40451207C}"/>
              </a:ext>
            </a:extLst>
          </p:cNvPr>
          <p:cNvSpPr txBox="1"/>
          <p:nvPr/>
        </p:nvSpPr>
        <p:spPr>
          <a:xfrm>
            <a:off x="2855565" y="5506673"/>
            <a:ext cx="46457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0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m</a:t>
            </a:r>
            <a:endParaRPr lang="ko-KR" altLang="en-US" sz="1600" b="1" i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51" name="직선 연결선 38">
            <a:extLst>
              <a:ext uri="{FF2B5EF4-FFF2-40B4-BE49-F238E27FC236}">
                <a16:creationId xmlns:a16="http://schemas.microsoft.com/office/drawing/2014/main" id="{ED73EF0D-30B0-7E59-D33F-6C23855BC45B}"/>
              </a:ext>
            </a:extLst>
          </p:cNvPr>
          <p:cNvCxnSpPr>
            <a:cxnSpLocks/>
            <a:stCxn id="489" idx="6"/>
          </p:cNvCxnSpPr>
          <p:nvPr/>
        </p:nvCxnSpPr>
        <p:spPr>
          <a:xfrm>
            <a:off x="3633419" y="3852099"/>
            <a:ext cx="26593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9" name="직선 연결선 296">
            <a:extLst>
              <a:ext uri="{FF2B5EF4-FFF2-40B4-BE49-F238E27FC236}">
                <a16:creationId xmlns:a16="http://schemas.microsoft.com/office/drawing/2014/main" id="{3F6C5B4C-03A8-D94A-D40D-D8969E8A1243}"/>
              </a:ext>
            </a:extLst>
          </p:cNvPr>
          <p:cNvCxnSpPr>
            <a:cxnSpLocks/>
            <a:stCxn id="679" idx="6"/>
          </p:cNvCxnSpPr>
          <p:nvPr/>
        </p:nvCxnSpPr>
        <p:spPr>
          <a:xfrm>
            <a:off x="3633419" y="5629783"/>
            <a:ext cx="26593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3" name="TextBox 662">
            <a:extLst>
              <a:ext uri="{FF2B5EF4-FFF2-40B4-BE49-F238E27FC236}">
                <a16:creationId xmlns:a16="http://schemas.microsoft.com/office/drawing/2014/main" id="{9254FBB5-0A6E-CF07-E543-4B66CB193AE3}"/>
              </a:ext>
            </a:extLst>
          </p:cNvPr>
          <p:cNvSpPr txBox="1"/>
          <p:nvPr/>
        </p:nvSpPr>
        <p:spPr>
          <a:xfrm>
            <a:off x="3142665" y="3576496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i="1" baseline="-25000" dirty="0">
              <a:solidFill>
                <a:srgbClr val="7030A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77" name="Straight Connector 676">
            <a:extLst>
              <a:ext uri="{FF2B5EF4-FFF2-40B4-BE49-F238E27FC236}">
                <a16:creationId xmlns:a16="http://schemas.microsoft.com/office/drawing/2014/main" id="{17F4B337-1FE3-6FCE-EA1D-B953701B454D}"/>
              </a:ext>
            </a:extLst>
          </p:cNvPr>
          <p:cNvCxnSpPr>
            <a:cxnSpLocks/>
          </p:cNvCxnSpPr>
          <p:nvPr/>
        </p:nvCxnSpPr>
        <p:spPr>
          <a:xfrm rot="4020000" flipH="1">
            <a:off x="3292298" y="3372433"/>
            <a:ext cx="160406" cy="127281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9" name="Oval 678">
            <a:extLst>
              <a:ext uri="{FF2B5EF4-FFF2-40B4-BE49-F238E27FC236}">
                <a16:creationId xmlns:a16="http://schemas.microsoft.com/office/drawing/2014/main" id="{9E953702-09CD-B3B7-301D-ACC225BD3C7B}"/>
              </a:ext>
            </a:extLst>
          </p:cNvPr>
          <p:cNvSpPr/>
          <p:nvPr/>
        </p:nvSpPr>
        <p:spPr>
          <a:xfrm>
            <a:off x="3389579" y="5507863"/>
            <a:ext cx="243840" cy="243840"/>
          </a:xfrm>
          <a:prstGeom prst="ellipse">
            <a:avLst/>
          </a:prstGeom>
          <a:solidFill>
            <a:schemeClr val="bg1">
              <a:alpha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687" name="Oval 686">
            <a:extLst>
              <a:ext uri="{FF2B5EF4-FFF2-40B4-BE49-F238E27FC236}">
                <a16:creationId xmlns:a16="http://schemas.microsoft.com/office/drawing/2014/main" id="{05F49D75-89DC-EBEE-0451-2EA61E9B4A7A}"/>
              </a:ext>
            </a:extLst>
          </p:cNvPr>
          <p:cNvSpPr/>
          <p:nvPr/>
        </p:nvSpPr>
        <p:spPr>
          <a:xfrm>
            <a:off x="3389579" y="4897959"/>
            <a:ext cx="243840" cy="24384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4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692" name="직선 연결선 294">
            <a:extLst>
              <a:ext uri="{FF2B5EF4-FFF2-40B4-BE49-F238E27FC236}">
                <a16:creationId xmlns:a16="http://schemas.microsoft.com/office/drawing/2014/main" id="{2C71B945-DB80-AB2A-B620-0BA5FD57FFBC}"/>
              </a:ext>
            </a:extLst>
          </p:cNvPr>
          <p:cNvCxnSpPr>
            <a:cxnSpLocks/>
            <a:endCxn id="687" idx="2"/>
          </p:cNvCxnSpPr>
          <p:nvPr/>
        </p:nvCxnSpPr>
        <p:spPr>
          <a:xfrm>
            <a:off x="3278688" y="5019879"/>
            <a:ext cx="110891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3" name="TextBox 692">
            <a:extLst>
              <a:ext uri="{FF2B5EF4-FFF2-40B4-BE49-F238E27FC236}">
                <a16:creationId xmlns:a16="http://schemas.microsoft.com/office/drawing/2014/main" id="{88B7DC9C-FFED-EEF0-5D38-8A16B71EB52F}"/>
              </a:ext>
            </a:extLst>
          </p:cNvPr>
          <p:cNvSpPr txBox="1"/>
          <p:nvPr/>
        </p:nvSpPr>
        <p:spPr>
          <a:xfrm rot="5400000">
            <a:off x="3470576" y="4681044"/>
            <a:ext cx="169867" cy="1615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ko-KR" altLang="en-US" sz="1050" b="1" dirty="0"/>
              <a:t>⋯</a:t>
            </a:r>
          </a:p>
        </p:txBody>
      </p:sp>
      <p:cxnSp>
        <p:nvCxnSpPr>
          <p:cNvPr id="694" name="직선 연결선 194">
            <a:extLst>
              <a:ext uri="{FF2B5EF4-FFF2-40B4-BE49-F238E27FC236}">
                <a16:creationId xmlns:a16="http://schemas.microsoft.com/office/drawing/2014/main" id="{5145DD8C-7AA6-5725-0695-10421B355AA3}"/>
              </a:ext>
            </a:extLst>
          </p:cNvPr>
          <p:cNvCxnSpPr>
            <a:cxnSpLocks/>
          </p:cNvCxnSpPr>
          <p:nvPr/>
        </p:nvCxnSpPr>
        <p:spPr>
          <a:xfrm flipV="1">
            <a:off x="3541594" y="5109739"/>
            <a:ext cx="0" cy="170865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5" name="직선 연결선 195">
            <a:extLst>
              <a:ext uri="{FF2B5EF4-FFF2-40B4-BE49-F238E27FC236}">
                <a16:creationId xmlns:a16="http://schemas.microsoft.com/office/drawing/2014/main" id="{FB3D4314-A21F-3EB0-D3A9-DCCEA4AF42C3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05588" y="4896735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6" name="그룹 835">
            <a:extLst>
              <a:ext uri="{FF2B5EF4-FFF2-40B4-BE49-F238E27FC236}">
                <a16:creationId xmlns:a16="http://schemas.microsoft.com/office/drawing/2014/main" id="{F712F894-FD84-7E07-AAB3-2046D5214DFE}"/>
              </a:ext>
            </a:extLst>
          </p:cNvPr>
          <p:cNvGrpSpPr/>
          <p:nvPr/>
        </p:nvGrpSpPr>
        <p:grpSpPr>
          <a:xfrm rot="16200000">
            <a:off x="3451355" y="4973178"/>
            <a:ext cx="179558" cy="93403"/>
            <a:chOff x="5890169" y="4312037"/>
            <a:chExt cx="1895988" cy="1103725"/>
          </a:xfrm>
        </p:grpSpPr>
        <p:grpSp>
          <p:nvGrpSpPr>
            <p:cNvPr id="697" name="그룹 822">
              <a:extLst>
                <a:ext uri="{FF2B5EF4-FFF2-40B4-BE49-F238E27FC236}">
                  <a16:creationId xmlns:a16="http://schemas.microsoft.com/office/drawing/2014/main" id="{A52F9C05-DB74-2FA6-5239-D9CD00015567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700" name="직선 연결선 771">
                <a:extLst>
                  <a:ext uri="{FF2B5EF4-FFF2-40B4-BE49-F238E27FC236}">
                    <a16:creationId xmlns:a16="http://schemas.microsoft.com/office/drawing/2014/main" id="{14489B26-A4C9-E6AB-B5FD-C5856B05F0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1" name="직선 연결선 789">
                <a:extLst>
                  <a:ext uri="{FF2B5EF4-FFF2-40B4-BE49-F238E27FC236}">
                    <a16:creationId xmlns:a16="http://schemas.microsoft.com/office/drawing/2014/main" id="{53C7FEC9-A0D2-997C-C41E-068FE66BF3F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2" name="직선 연결선 792">
                <a:extLst>
                  <a:ext uri="{FF2B5EF4-FFF2-40B4-BE49-F238E27FC236}">
                    <a16:creationId xmlns:a16="http://schemas.microsoft.com/office/drawing/2014/main" id="{655775B6-CCE8-2344-F7AB-72758641F1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3" name="직선 연결선 807">
                <a:extLst>
                  <a:ext uri="{FF2B5EF4-FFF2-40B4-BE49-F238E27FC236}">
                    <a16:creationId xmlns:a16="http://schemas.microsoft.com/office/drawing/2014/main" id="{68B3A8E7-8524-E280-FADA-8899961BED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4" name="직선 연결선 810">
                <a:extLst>
                  <a:ext uri="{FF2B5EF4-FFF2-40B4-BE49-F238E27FC236}">
                    <a16:creationId xmlns:a16="http://schemas.microsoft.com/office/drawing/2014/main" id="{274FCA14-9066-3274-C80A-09633AAA26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5" name="직선 연결선 815">
                <a:extLst>
                  <a:ext uri="{FF2B5EF4-FFF2-40B4-BE49-F238E27FC236}">
                    <a16:creationId xmlns:a16="http://schemas.microsoft.com/office/drawing/2014/main" id="{DE376185-926E-D973-5857-E0758DB30E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6" name="직선 연결선 819">
                <a:extLst>
                  <a:ext uri="{FF2B5EF4-FFF2-40B4-BE49-F238E27FC236}">
                    <a16:creationId xmlns:a16="http://schemas.microsoft.com/office/drawing/2014/main" id="{115E6110-F948-C627-D83B-C393B51509F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98" name="직선 연결선 826">
              <a:extLst>
                <a:ext uri="{FF2B5EF4-FFF2-40B4-BE49-F238E27FC236}">
                  <a16:creationId xmlns:a16="http://schemas.microsoft.com/office/drawing/2014/main" id="{D2F250D5-B35E-F355-9DFB-08FA198E40C5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9" name="직선 연결선 832">
              <a:extLst>
                <a:ext uri="{FF2B5EF4-FFF2-40B4-BE49-F238E27FC236}">
                  <a16:creationId xmlns:a16="http://schemas.microsoft.com/office/drawing/2014/main" id="{3369BD4E-9F11-0671-9590-7F9D72957A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41" name="직선 연결선 294">
            <a:extLst>
              <a:ext uri="{FF2B5EF4-FFF2-40B4-BE49-F238E27FC236}">
                <a16:creationId xmlns:a16="http://schemas.microsoft.com/office/drawing/2014/main" id="{71B70BCE-C756-2837-D7D8-006044E7E172}"/>
              </a:ext>
            </a:extLst>
          </p:cNvPr>
          <p:cNvCxnSpPr>
            <a:cxnSpLocks/>
            <a:stCxn id="687" idx="6"/>
          </p:cNvCxnSpPr>
          <p:nvPr/>
        </p:nvCxnSpPr>
        <p:spPr>
          <a:xfrm>
            <a:off x="3633419" y="5019879"/>
            <a:ext cx="26593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5" name="TextBox 744">
            <a:extLst>
              <a:ext uri="{FF2B5EF4-FFF2-40B4-BE49-F238E27FC236}">
                <a16:creationId xmlns:a16="http://schemas.microsoft.com/office/drawing/2014/main" id="{AC4A1342-F191-4298-4F30-1B7830F15741}"/>
              </a:ext>
            </a:extLst>
          </p:cNvPr>
          <p:cNvSpPr txBox="1"/>
          <p:nvPr/>
        </p:nvSpPr>
        <p:spPr>
          <a:xfrm>
            <a:off x="3142665" y="4748778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i="1" baseline="-25000" dirty="0">
              <a:solidFill>
                <a:srgbClr val="7030A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86" name="Connector: Elbow 485">
            <a:extLst>
              <a:ext uri="{FF2B5EF4-FFF2-40B4-BE49-F238E27FC236}">
                <a16:creationId xmlns:a16="http://schemas.microsoft.com/office/drawing/2014/main" id="{DF3FA93C-38EB-FD30-A3C3-8D4AEABD64CB}"/>
              </a:ext>
            </a:extLst>
          </p:cNvPr>
          <p:cNvCxnSpPr>
            <a:cxnSpLocks/>
          </p:cNvCxnSpPr>
          <p:nvPr/>
        </p:nvCxnSpPr>
        <p:spPr>
          <a:xfrm rot="5400000">
            <a:off x="2353085" y="4493757"/>
            <a:ext cx="2518829" cy="290202"/>
          </a:xfrm>
          <a:prstGeom prst="bentConnector3">
            <a:avLst>
              <a:gd name="adj1" fmla="val 689"/>
            </a:avLst>
          </a:prstGeom>
          <a:ln w="317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9" name="직선 연결선 38">
            <a:extLst>
              <a:ext uri="{FF2B5EF4-FFF2-40B4-BE49-F238E27FC236}">
                <a16:creationId xmlns:a16="http://schemas.microsoft.com/office/drawing/2014/main" id="{6E2F0AA0-DEFD-0C2A-FC0C-9208829DBF1F}"/>
              </a:ext>
            </a:extLst>
          </p:cNvPr>
          <p:cNvCxnSpPr>
            <a:cxnSpLocks/>
          </p:cNvCxnSpPr>
          <p:nvPr/>
        </p:nvCxnSpPr>
        <p:spPr>
          <a:xfrm flipH="1">
            <a:off x="3757599" y="3398516"/>
            <a:ext cx="2" cy="2498808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4" name="직선 연결선 38">
            <a:extLst>
              <a:ext uri="{FF2B5EF4-FFF2-40B4-BE49-F238E27FC236}">
                <a16:creationId xmlns:a16="http://schemas.microsoft.com/office/drawing/2014/main" id="{D5BDCFD8-A749-B404-716B-BBADEB5C3B35}"/>
              </a:ext>
            </a:extLst>
          </p:cNvPr>
          <p:cNvCxnSpPr>
            <a:cxnSpLocks/>
            <a:endCxn id="683" idx="0"/>
          </p:cNvCxnSpPr>
          <p:nvPr/>
        </p:nvCxnSpPr>
        <p:spPr>
          <a:xfrm>
            <a:off x="3685777" y="3332297"/>
            <a:ext cx="3077" cy="253743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0" name="TextBox 759">
            <a:extLst>
              <a:ext uri="{FF2B5EF4-FFF2-40B4-BE49-F238E27FC236}">
                <a16:creationId xmlns:a16="http://schemas.microsoft.com/office/drawing/2014/main" id="{C789586B-EF99-0FA3-8B70-78A01AD6226C}"/>
              </a:ext>
            </a:extLst>
          </p:cNvPr>
          <p:cNvSpPr txBox="1"/>
          <p:nvPr/>
        </p:nvSpPr>
        <p:spPr>
          <a:xfrm>
            <a:off x="2855565" y="4890277"/>
            <a:ext cx="46457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 err="1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000" b="1" i="1" baseline="-25000" dirty="0" err="1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c</a:t>
            </a:r>
            <a:endParaRPr lang="ko-KR" altLang="en-US" sz="1600" b="1" i="1" baseline="-25000" dirty="0">
              <a:solidFill>
                <a:srgbClr val="C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64" name="TextBox 763">
            <a:extLst>
              <a:ext uri="{FF2B5EF4-FFF2-40B4-BE49-F238E27FC236}">
                <a16:creationId xmlns:a16="http://schemas.microsoft.com/office/drawing/2014/main" id="{FE8BC16D-5640-AE85-492A-82532E7B5918}"/>
              </a:ext>
            </a:extLst>
          </p:cNvPr>
          <p:cNvSpPr txBox="1"/>
          <p:nvPr/>
        </p:nvSpPr>
        <p:spPr>
          <a:xfrm>
            <a:off x="2855565" y="3733854"/>
            <a:ext cx="46457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 err="1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000" b="1" i="1" baseline="-25000" dirty="0" err="1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a</a:t>
            </a:r>
            <a:endParaRPr lang="ko-KR" altLang="en-US" sz="1600" b="1" i="1" baseline="-25000" dirty="0">
              <a:solidFill>
                <a:srgbClr val="C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24" name="Straight Connector 823">
            <a:extLst>
              <a:ext uri="{FF2B5EF4-FFF2-40B4-BE49-F238E27FC236}">
                <a16:creationId xmlns:a16="http://schemas.microsoft.com/office/drawing/2014/main" id="{3D9AA3B7-CD30-C3B9-9C4B-566C3E17D6EC}"/>
              </a:ext>
            </a:extLst>
          </p:cNvPr>
          <p:cNvCxnSpPr>
            <a:cxnSpLocks/>
          </p:cNvCxnSpPr>
          <p:nvPr/>
        </p:nvCxnSpPr>
        <p:spPr>
          <a:xfrm flipH="1" flipV="1">
            <a:off x="3454151" y="5997728"/>
            <a:ext cx="117916" cy="4118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9" name="TextBox 828">
            <a:extLst>
              <a:ext uri="{FF2B5EF4-FFF2-40B4-BE49-F238E27FC236}">
                <a16:creationId xmlns:a16="http://schemas.microsoft.com/office/drawing/2014/main" id="{37546EC0-514A-FD31-3E44-AF503538DB5C}"/>
              </a:ext>
            </a:extLst>
          </p:cNvPr>
          <p:cNvSpPr txBox="1"/>
          <p:nvPr/>
        </p:nvSpPr>
        <p:spPr>
          <a:xfrm>
            <a:off x="2824945" y="4280476"/>
            <a:ext cx="46457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 err="1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000" b="1" i="1" baseline="-25000" dirty="0" err="1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b</a:t>
            </a:r>
            <a:endParaRPr lang="ko-KR" altLang="en-US" sz="1600" b="1" i="1" baseline="-25000" dirty="0">
              <a:solidFill>
                <a:srgbClr val="C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30" name="TextBox 829">
            <a:extLst>
              <a:ext uri="{FF2B5EF4-FFF2-40B4-BE49-F238E27FC236}">
                <a16:creationId xmlns:a16="http://schemas.microsoft.com/office/drawing/2014/main" id="{17EFEE93-D8C4-830F-4BBA-9D0054F43550}"/>
              </a:ext>
            </a:extLst>
          </p:cNvPr>
          <p:cNvSpPr txBox="1"/>
          <p:nvPr/>
        </p:nvSpPr>
        <p:spPr>
          <a:xfrm>
            <a:off x="3157638" y="4175622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i="1" baseline="-25000" dirty="0">
              <a:solidFill>
                <a:srgbClr val="7030A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44" name="직선 연결선 294">
            <a:extLst>
              <a:ext uri="{FF2B5EF4-FFF2-40B4-BE49-F238E27FC236}">
                <a16:creationId xmlns:a16="http://schemas.microsoft.com/office/drawing/2014/main" id="{784E5639-9870-9AAE-2C19-50C3F0CF30E4}"/>
              </a:ext>
            </a:extLst>
          </p:cNvPr>
          <p:cNvCxnSpPr>
            <a:cxnSpLocks/>
            <a:endCxn id="843" idx="2"/>
          </p:cNvCxnSpPr>
          <p:nvPr/>
        </p:nvCxnSpPr>
        <p:spPr>
          <a:xfrm>
            <a:off x="3300508" y="4441065"/>
            <a:ext cx="110891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5" name="직선 연결선 294">
            <a:extLst>
              <a:ext uri="{FF2B5EF4-FFF2-40B4-BE49-F238E27FC236}">
                <a16:creationId xmlns:a16="http://schemas.microsoft.com/office/drawing/2014/main" id="{EA5B3678-CE9D-9CB7-E2EA-3C244D3D474C}"/>
              </a:ext>
            </a:extLst>
          </p:cNvPr>
          <p:cNvCxnSpPr>
            <a:cxnSpLocks/>
            <a:stCxn id="843" idx="6"/>
          </p:cNvCxnSpPr>
          <p:nvPr/>
        </p:nvCxnSpPr>
        <p:spPr>
          <a:xfrm>
            <a:off x="3655239" y="4441065"/>
            <a:ext cx="26593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6" name="TextBox 845">
            <a:extLst>
              <a:ext uri="{FF2B5EF4-FFF2-40B4-BE49-F238E27FC236}">
                <a16:creationId xmlns:a16="http://schemas.microsoft.com/office/drawing/2014/main" id="{655BE101-059F-9BF8-6A98-85B9C5D62BF6}"/>
              </a:ext>
            </a:extLst>
          </p:cNvPr>
          <p:cNvSpPr txBox="1"/>
          <p:nvPr/>
        </p:nvSpPr>
        <p:spPr>
          <a:xfrm>
            <a:off x="3157261" y="5385574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i="1" dirty="0">
                <a:solidFill>
                  <a:schemeClr val="bg2">
                    <a:lumMod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i="1" baseline="-25000" dirty="0">
              <a:solidFill>
                <a:schemeClr val="bg2">
                  <a:lumMod val="50000"/>
                </a:schemeClr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79" name="Group 878">
            <a:extLst>
              <a:ext uri="{FF2B5EF4-FFF2-40B4-BE49-F238E27FC236}">
                <a16:creationId xmlns:a16="http://schemas.microsoft.com/office/drawing/2014/main" id="{9A5E6FA1-C52C-06CF-3B98-E0FA2C3A8173}"/>
              </a:ext>
            </a:extLst>
          </p:cNvPr>
          <p:cNvGrpSpPr/>
          <p:nvPr/>
        </p:nvGrpSpPr>
        <p:grpSpPr>
          <a:xfrm>
            <a:off x="2668528" y="2687361"/>
            <a:ext cx="1391478" cy="173691"/>
            <a:chOff x="3396858" y="2752644"/>
            <a:chExt cx="1391478" cy="173691"/>
          </a:xfrm>
        </p:grpSpPr>
        <p:sp>
          <p:nvSpPr>
            <p:cNvPr id="802" name="TextBox 801">
              <a:extLst>
                <a:ext uri="{FF2B5EF4-FFF2-40B4-BE49-F238E27FC236}">
                  <a16:creationId xmlns:a16="http://schemas.microsoft.com/office/drawing/2014/main" id="{3C6956AE-96DF-5736-8983-BA5CF964680F}"/>
                </a:ext>
              </a:extLst>
            </p:cNvPr>
            <p:cNvSpPr txBox="1"/>
            <p:nvPr/>
          </p:nvSpPr>
          <p:spPr>
            <a:xfrm>
              <a:off x="3396858" y="2762187"/>
              <a:ext cx="464578" cy="1641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lang="ko-KR" altLang="en-US" sz="1600" b="1" i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8" name="TextBox 877">
              <a:extLst>
                <a:ext uri="{FF2B5EF4-FFF2-40B4-BE49-F238E27FC236}">
                  <a16:creationId xmlns:a16="http://schemas.microsoft.com/office/drawing/2014/main" id="{2DF12138-7CDE-11B2-CE23-6D016EA79DDD}"/>
                </a:ext>
              </a:extLst>
            </p:cNvPr>
            <p:cNvSpPr txBox="1"/>
            <p:nvPr/>
          </p:nvSpPr>
          <p:spPr>
            <a:xfrm>
              <a:off x="4323758" y="2752644"/>
              <a:ext cx="464578" cy="1641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lang="ko-KR" altLang="en-US" sz="1600" b="1" i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44" name="TextBox 1143">
            <a:extLst>
              <a:ext uri="{FF2B5EF4-FFF2-40B4-BE49-F238E27FC236}">
                <a16:creationId xmlns:a16="http://schemas.microsoft.com/office/drawing/2014/main" id="{53B32703-68FC-8190-8400-B2EB1F0C9090}"/>
              </a:ext>
            </a:extLst>
          </p:cNvPr>
          <p:cNvSpPr txBox="1"/>
          <p:nvPr/>
        </p:nvSpPr>
        <p:spPr>
          <a:xfrm>
            <a:off x="1575267" y="2622654"/>
            <a:ext cx="2798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err="1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400" b="1" i="1" baseline="-25000" dirty="0" err="1">
                <a:latin typeface="Cambria" panose="02040503050406030204" pitchFamily="18" charset="0"/>
                <a:cs typeface="Times New Roman" panose="02020603050405020304" pitchFamily="18" charset="0"/>
              </a:rPr>
              <a:t>a</a:t>
            </a:r>
            <a:r>
              <a:rPr lang="en-US" altLang="ko-KR" sz="24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altLang="ko-KR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-US" altLang="ko-KR" sz="24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altLang="ko-KR" b="1" dirty="0" err="1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400" b="1" i="1" baseline="-25000" dirty="0" err="1">
                <a:latin typeface="Cambria" panose="02040503050406030204" pitchFamily="18" charset="0"/>
                <a:cs typeface="Times New Roman" panose="02020603050405020304" pitchFamily="18" charset="0"/>
              </a:rPr>
              <a:t>b</a:t>
            </a:r>
            <a:r>
              <a:rPr lang="en-US" altLang="ko-KR" sz="32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altLang="ko-KR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-US" altLang="ko-KR" sz="32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altLang="ko-KR" b="1" dirty="0" err="1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400" b="1" i="1" baseline="-25000" dirty="0" err="1">
                <a:latin typeface="Cambria" panose="02040503050406030204" pitchFamily="18" charset="0"/>
                <a:cs typeface="Times New Roman" panose="02020603050405020304" pitchFamily="18" charset="0"/>
              </a:rPr>
              <a:t>c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E4AEA08-C7AA-3715-97C0-5617CCCC378A}"/>
              </a:ext>
            </a:extLst>
          </p:cNvPr>
          <p:cNvSpPr txBox="1">
            <a:spLocks/>
          </p:cNvSpPr>
          <p:nvPr/>
        </p:nvSpPr>
        <p:spPr>
          <a:xfrm>
            <a:off x="149703" y="964255"/>
            <a:ext cx="8844594" cy="1677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b="1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b="1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b="1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600" b="0"/>
              <a:t>Flash-Cosmos </a:t>
            </a:r>
            <a:r>
              <a:rPr lang="en-IN" sz="2600" b="0">
                <a:solidFill>
                  <a:schemeClr val="accent2">
                    <a:lumMod val="75000"/>
                  </a:schemeClr>
                </a:solidFill>
              </a:rPr>
              <a:t>activates multiple wordlines simultaneously</a:t>
            </a:r>
            <a:r>
              <a:rPr lang="en-IN" sz="2600" b="0"/>
              <a:t> to perform </a:t>
            </a:r>
            <a:r>
              <a:rPr lang="en-IN" sz="2600" b="0">
                <a:solidFill>
                  <a:schemeClr val="accent2">
                    <a:lumMod val="75000"/>
                  </a:schemeClr>
                </a:solidFill>
              </a:rPr>
              <a:t>multi-operand</a:t>
            </a:r>
            <a:r>
              <a:rPr lang="en-IN" sz="2600" b="0"/>
              <a:t> bulk bitwise </a:t>
            </a:r>
            <a:r>
              <a:rPr lang="en-IN" sz="2600" b="0">
                <a:solidFill>
                  <a:schemeClr val="accent2">
                    <a:lumMod val="75000"/>
                  </a:schemeClr>
                </a:solidFill>
              </a:rPr>
              <a:t>operations</a:t>
            </a:r>
          </a:p>
          <a:p>
            <a:r>
              <a:rPr lang="en-IN" sz="2600">
                <a:solidFill>
                  <a:schemeClr val="accent5">
                    <a:lumMod val="75000"/>
                  </a:schemeClr>
                </a:solidFill>
              </a:rPr>
              <a:t>Bitwise AND </a:t>
            </a:r>
            <a:r>
              <a:rPr lang="en-IN" sz="2600" b="0"/>
              <a:t>is performed on </a:t>
            </a:r>
            <a:r>
              <a:rPr lang="en-IN" sz="2600" b="0">
                <a:solidFill>
                  <a:schemeClr val="accent5">
                    <a:lumMod val="75000"/>
                  </a:schemeClr>
                </a:solidFill>
              </a:rPr>
              <a:t>multiple wordlines </a:t>
            </a:r>
            <a:r>
              <a:rPr lang="en-IN" sz="2600" b="0"/>
              <a:t>in the </a:t>
            </a:r>
            <a:r>
              <a:rPr lang="en-IN" sz="2600" b="0">
                <a:solidFill>
                  <a:schemeClr val="accent5">
                    <a:lumMod val="75000"/>
                  </a:schemeClr>
                </a:solidFill>
              </a:rPr>
              <a:t>same NAND string</a:t>
            </a:r>
            <a:endParaRPr lang="en-US" sz="26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15D129-B777-414B-9DC0-A7DD71FE4D7D}"/>
              </a:ext>
            </a:extLst>
          </p:cNvPr>
          <p:cNvSpPr txBox="1"/>
          <p:nvPr/>
        </p:nvSpPr>
        <p:spPr>
          <a:xfrm>
            <a:off x="1949915" y="3730179"/>
            <a:ext cx="96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Activate WL</a:t>
            </a:r>
            <a:endParaRPr lang="en-US" sz="11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F07433-1714-085B-E496-81A0CF598942}"/>
              </a:ext>
            </a:extLst>
          </p:cNvPr>
          <p:cNvSpPr txBox="1"/>
          <p:nvPr/>
        </p:nvSpPr>
        <p:spPr>
          <a:xfrm>
            <a:off x="1949520" y="4280967"/>
            <a:ext cx="96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Activate WL</a:t>
            </a:r>
            <a:endParaRPr lang="en-US" sz="11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BBF6D8-8B36-75BB-4255-6DFBD419FA6D}"/>
              </a:ext>
            </a:extLst>
          </p:cNvPr>
          <p:cNvSpPr txBox="1"/>
          <p:nvPr/>
        </p:nvSpPr>
        <p:spPr>
          <a:xfrm>
            <a:off x="1956860" y="4874888"/>
            <a:ext cx="96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Activate WL</a:t>
            </a:r>
            <a:endParaRPr lang="en-US" sz="11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216A9D-C0CA-2709-EF93-13FE4D8288C7}"/>
              </a:ext>
            </a:extLst>
          </p:cNvPr>
          <p:cNvSpPr txBox="1"/>
          <p:nvPr/>
        </p:nvSpPr>
        <p:spPr>
          <a:xfrm>
            <a:off x="2890350" y="5889884"/>
            <a:ext cx="667368" cy="35907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  <a:t>Result      </a:t>
            </a:r>
            <a:b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</a:br>
            <a:endParaRPr lang="ko-KR" altLang="en-US" sz="1400" b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335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500"/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3" grpId="0"/>
      <p:bldP spid="499" grpId="0"/>
      <p:bldP spid="7" grpId="0" build="allAtOnce"/>
      <p:bldP spid="8" grpId="0" build="allAtOnce"/>
      <p:bldP spid="9" grpId="0" build="allAtOnce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Rectangle: Rounded Corners 916">
            <a:extLst>
              <a:ext uri="{FF2B5EF4-FFF2-40B4-BE49-F238E27FC236}">
                <a16:creationId xmlns:a16="http://schemas.microsoft.com/office/drawing/2014/main" id="{DF88D750-E95F-4768-42C6-8E5F4FD35C62}"/>
              </a:ext>
            </a:extLst>
          </p:cNvPr>
          <p:cNvSpPr/>
          <p:nvPr/>
        </p:nvSpPr>
        <p:spPr>
          <a:xfrm>
            <a:off x="1949915" y="3092999"/>
            <a:ext cx="2048816" cy="3155957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4" name="Group 803">
            <a:extLst>
              <a:ext uri="{FF2B5EF4-FFF2-40B4-BE49-F238E27FC236}">
                <a16:creationId xmlns:a16="http://schemas.microsoft.com/office/drawing/2014/main" id="{A9926D08-886F-CD8A-B494-3877455A50B1}"/>
              </a:ext>
            </a:extLst>
          </p:cNvPr>
          <p:cNvGrpSpPr/>
          <p:nvPr/>
        </p:nvGrpSpPr>
        <p:grpSpPr>
          <a:xfrm>
            <a:off x="3574244" y="5879563"/>
            <a:ext cx="233979" cy="219700"/>
            <a:chOff x="1897566" y="8289064"/>
            <a:chExt cx="340524" cy="319744"/>
          </a:xfrm>
        </p:grpSpPr>
        <p:sp>
          <p:nvSpPr>
            <p:cNvPr id="805" name="사각형: 둥근 위쪽 모서리 575">
              <a:extLst>
                <a:ext uri="{FF2B5EF4-FFF2-40B4-BE49-F238E27FC236}">
                  <a16:creationId xmlns:a16="http://schemas.microsoft.com/office/drawing/2014/main" id="{501E2549-8166-4CD3-32A5-906D3ED6A86E}"/>
                </a:ext>
              </a:extLst>
            </p:cNvPr>
            <p:cNvSpPr/>
            <p:nvPr/>
          </p:nvSpPr>
          <p:spPr>
            <a:xfrm>
              <a:off x="1897566" y="8289064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7" name="사각형: 둥근 위쪽 모서리 576">
              <a:extLst>
                <a:ext uri="{FF2B5EF4-FFF2-40B4-BE49-F238E27FC236}">
                  <a16:creationId xmlns:a16="http://schemas.microsoft.com/office/drawing/2014/main" id="{C455DBA7-2486-721F-676C-E060CCFC339A}"/>
                </a:ext>
              </a:extLst>
            </p:cNvPr>
            <p:cNvSpPr/>
            <p:nvPr/>
          </p:nvSpPr>
          <p:spPr>
            <a:xfrm>
              <a:off x="1897566" y="8289064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25" name="Group 824">
            <a:extLst>
              <a:ext uri="{FF2B5EF4-FFF2-40B4-BE49-F238E27FC236}">
                <a16:creationId xmlns:a16="http://schemas.microsoft.com/office/drawing/2014/main" id="{78B338D3-136B-2E0D-13FF-BEA7B9443F7E}"/>
              </a:ext>
            </a:extLst>
          </p:cNvPr>
          <p:cNvGrpSpPr/>
          <p:nvPr/>
        </p:nvGrpSpPr>
        <p:grpSpPr>
          <a:xfrm>
            <a:off x="3574567" y="5882575"/>
            <a:ext cx="233979" cy="219700"/>
            <a:chOff x="1897566" y="8289064"/>
            <a:chExt cx="340524" cy="319744"/>
          </a:xfrm>
        </p:grpSpPr>
        <p:sp>
          <p:nvSpPr>
            <p:cNvPr id="826" name="사각형: 둥근 위쪽 모서리 575">
              <a:extLst>
                <a:ext uri="{FF2B5EF4-FFF2-40B4-BE49-F238E27FC236}">
                  <a16:creationId xmlns:a16="http://schemas.microsoft.com/office/drawing/2014/main" id="{F3A110BD-F312-A3A2-C711-C6CF594BFFB0}"/>
                </a:ext>
              </a:extLst>
            </p:cNvPr>
            <p:cNvSpPr/>
            <p:nvPr/>
          </p:nvSpPr>
          <p:spPr>
            <a:xfrm>
              <a:off x="1897566" y="8289064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8" name="사각형: 둥근 위쪽 모서리 576">
              <a:extLst>
                <a:ext uri="{FF2B5EF4-FFF2-40B4-BE49-F238E27FC236}">
                  <a16:creationId xmlns:a16="http://schemas.microsoft.com/office/drawing/2014/main" id="{60CE5E11-CC0A-032C-1FB0-15ACBEA7ADFD}"/>
                </a:ext>
              </a:extLst>
            </p:cNvPr>
            <p:cNvSpPr/>
            <p:nvPr/>
          </p:nvSpPr>
          <p:spPr>
            <a:xfrm>
              <a:off x="1897566" y="8289064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83" name="TextBox 682">
            <a:extLst>
              <a:ext uri="{FF2B5EF4-FFF2-40B4-BE49-F238E27FC236}">
                <a16:creationId xmlns:a16="http://schemas.microsoft.com/office/drawing/2014/main" id="{76DE3D58-D4FF-C1D9-0671-A8E3E96B42AD}"/>
              </a:ext>
            </a:extLst>
          </p:cNvPr>
          <p:cNvSpPr txBox="1"/>
          <p:nvPr/>
        </p:nvSpPr>
        <p:spPr>
          <a:xfrm>
            <a:off x="3504370" y="5869736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i="1" baseline="-25000" dirty="0">
              <a:solidFill>
                <a:srgbClr val="7030A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43" name="Oval 842">
            <a:extLst>
              <a:ext uri="{FF2B5EF4-FFF2-40B4-BE49-F238E27FC236}">
                <a16:creationId xmlns:a16="http://schemas.microsoft.com/office/drawing/2014/main" id="{E95B716C-B602-A6FA-B987-E655AD907EA3}"/>
              </a:ext>
            </a:extLst>
          </p:cNvPr>
          <p:cNvSpPr/>
          <p:nvPr/>
        </p:nvSpPr>
        <p:spPr>
          <a:xfrm>
            <a:off x="3411399" y="4319145"/>
            <a:ext cx="243840" cy="24384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4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4FD1D7-58EF-E7BC-F1C1-56CD51587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Multi-Wordline Sensing (MWS)</a:t>
            </a:r>
            <a:endParaRPr lang="en-US" dirty="0"/>
          </a:p>
        </p:txBody>
      </p:sp>
      <p:sp>
        <p:nvSpPr>
          <p:cNvPr id="489" name="Oval 488">
            <a:extLst>
              <a:ext uri="{FF2B5EF4-FFF2-40B4-BE49-F238E27FC236}">
                <a16:creationId xmlns:a16="http://schemas.microsoft.com/office/drawing/2014/main" id="{3127F771-A39E-AAB6-7D60-604310961F80}"/>
              </a:ext>
            </a:extLst>
          </p:cNvPr>
          <p:cNvSpPr/>
          <p:nvPr/>
        </p:nvSpPr>
        <p:spPr>
          <a:xfrm>
            <a:off x="3389579" y="3730179"/>
            <a:ext cx="243840" cy="24384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4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495" name="TextBox 494">
            <a:extLst>
              <a:ext uri="{FF2B5EF4-FFF2-40B4-BE49-F238E27FC236}">
                <a16:creationId xmlns:a16="http://schemas.microsoft.com/office/drawing/2014/main" id="{375DB7B8-250C-8A33-CEF3-04D06B57BF42}"/>
              </a:ext>
            </a:extLst>
          </p:cNvPr>
          <p:cNvSpPr txBox="1"/>
          <p:nvPr/>
        </p:nvSpPr>
        <p:spPr>
          <a:xfrm>
            <a:off x="2345742" y="5470030"/>
            <a:ext cx="464578" cy="3231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050" b="1" dirty="0">
                <a:latin typeface="Cambria" panose="02040503050406030204" pitchFamily="18" charset="0"/>
                <a:cs typeface="Times New Roman" panose="02020603050405020304" pitchFamily="18" charset="0"/>
              </a:rPr>
              <a:t>Unread Cell</a:t>
            </a:r>
            <a:endParaRPr lang="ko-KR" altLang="en-US" sz="1050" b="1" i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96" name="직선 연결선 38">
            <a:extLst>
              <a:ext uri="{FF2B5EF4-FFF2-40B4-BE49-F238E27FC236}">
                <a16:creationId xmlns:a16="http://schemas.microsoft.com/office/drawing/2014/main" id="{BE99AEA4-CCD6-91DF-EB1F-4F3596BFA6E4}"/>
              </a:ext>
            </a:extLst>
          </p:cNvPr>
          <p:cNvCxnSpPr>
            <a:cxnSpLocks/>
            <a:endCxn id="489" idx="2"/>
          </p:cNvCxnSpPr>
          <p:nvPr/>
        </p:nvCxnSpPr>
        <p:spPr>
          <a:xfrm>
            <a:off x="3264463" y="3849520"/>
            <a:ext cx="125116" cy="257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8" name="직선 연결선 296">
            <a:extLst>
              <a:ext uri="{FF2B5EF4-FFF2-40B4-BE49-F238E27FC236}">
                <a16:creationId xmlns:a16="http://schemas.microsoft.com/office/drawing/2014/main" id="{AEFDC530-931D-D3F1-227A-42EB88807E23}"/>
              </a:ext>
            </a:extLst>
          </p:cNvPr>
          <p:cNvCxnSpPr>
            <a:cxnSpLocks/>
            <a:endCxn id="679" idx="2"/>
          </p:cNvCxnSpPr>
          <p:nvPr/>
        </p:nvCxnSpPr>
        <p:spPr>
          <a:xfrm>
            <a:off x="3305376" y="5629783"/>
            <a:ext cx="8420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9" name="TextBox 498">
            <a:extLst>
              <a:ext uri="{FF2B5EF4-FFF2-40B4-BE49-F238E27FC236}">
                <a16:creationId xmlns:a16="http://schemas.microsoft.com/office/drawing/2014/main" id="{534397EB-DC7C-8360-739E-6C47E0F72C88}"/>
              </a:ext>
            </a:extLst>
          </p:cNvPr>
          <p:cNvSpPr txBox="1"/>
          <p:nvPr/>
        </p:nvSpPr>
        <p:spPr>
          <a:xfrm>
            <a:off x="2083166" y="3152295"/>
            <a:ext cx="119442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i="1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BL activation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00" name="TextBox 499">
            <a:extLst>
              <a:ext uri="{FF2B5EF4-FFF2-40B4-BE49-F238E27FC236}">
                <a16:creationId xmlns:a16="http://schemas.microsoft.com/office/drawing/2014/main" id="{3D5F907A-76C9-5406-98CD-EFA48C20F65A}"/>
              </a:ext>
            </a:extLst>
          </p:cNvPr>
          <p:cNvSpPr txBox="1"/>
          <p:nvPr/>
        </p:nvSpPr>
        <p:spPr>
          <a:xfrm>
            <a:off x="3499573" y="3088649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>
                <a:latin typeface="Cambria" panose="02040503050406030204" pitchFamily="18" charset="0"/>
                <a:cs typeface="Times New Roman" panose="02020603050405020304" pitchFamily="18" charset="0"/>
              </a:rPr>
              <a:t>BL</a:t>
            </a:r>
            <a:r>
              <a:rPr lang="en-US" altLang="ko-KR" sz="1050" b="1" dirty="0"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01" name="직선 연결선 159">
            <a:extLst>
              <a:ext uri="{FF2B5EF4-FFF2-40B4-BE49-F238E27FC236}">
                <a16:creationId xmlns:a16="http://schemas.microsoft.com/office/drawing/2014/main" id="{7C5CC081-9983-6629-40FE-FFE53A15CAB1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05584" y="5508805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2" name="직선 연결선 202">
            <a:extLst>
              <a:ext uri="{FF2B5EF4-FFF2-40B4-BE49-F238E27FC236}">
                <a16:creationId xmlns:a16="http://schemas.microsoft.com/office/drawing/2014/main" id="{D70F7B2F-89DF-628E-09F2-09D53A7265F7}"/>
              </a:ext>
            </a:extLst>
          </p:cNvPr>
          <p:cNvCxnSpPr>
            <a:cxnSpLocks/>
          </p:cNvCxnSpPr>
          <p:nvPr/>
        </p:nvCxnSpPr>
        <p:spPr>
          <a:xfrm flipV="1">
            <a:off x="3541594" y="3927642"/>
            <a:ext cx="0" cy="162279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3" name="TextBox 502">
            <a:extLst>
              <a:ext uri="{FF2B5EF4-FFF2-40B4-BE49-F238E27FC236}">
                <a16:creationId xmlns:a16="http://schemas.microsoft.com/office/drawing/2014/main" id="{639CEEE8-43CA-FC4C-144B-1B27615215FE}"/>
              </a:ext>
            </a:extLst>
          </p:cNvPr>
          <p:cNvSpPr txBox="1"/>
          <p:nvPr/>
        </p:nvSpPr>
        <p:spPr>
          <a:xfrm rot="5400000">
            <a:off x="3470576" y="4094142"/>
            <a:ext cx="169867" cy="1615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ko-KR" altLang="en-US" sz="1050" b="1" dirty="0"/>
              <a:t>⋯</a:t>
            </a:r>
          </a:p>
        </p:txBody>
      </p:sp>
      <p:grpSp>
        <p:nvGrpSpPr>
          <p:cNvPr id="504" name="그룹 835">
            <a:extLst>
              <a:ext uri="{FF2B5EF4-FFF2-40B4-BE49-F238E27FC236}">
                <a16:creationId xmlns:a16="http://schemas.microsoft.com/office/drawing/2014/main" id="{DC6FA706-43EE-C6CC-BD14-50B027CB6F16}"/>
              </a:ext>
            </a:extLst>
          </p:cNvPr>
          <p:cNvGrpSpPr/>
          <p:nvPr/>
        </p:nvGrpSpPr>
        <p:grpSpPr>
          <a:xfrm rot="16200000">
            <a:off x="3450560" y="3806150"/>
            <a:ext cx="179558" cy="93403"/>
            <a:chOff x="5890169" y="4312037"/>
            <a:chExt cx="1895988" cy="1103725"/>
          </a:xfrm>
        </p:grpSpPr>
        <p:grpSp>
          <p:nvGrpSpPr>
            <p:cNvPr id="505" name="그룹 822">
              <a:extLst>
                <a:ext uri="{FF2B5EF4-FFF2-40B4-BE49-F238E27FC236}">
                  <a16:creationId xmlns:a16="http://schemas.microsoft.com/office/drawing/2014/main" id="{01F3D217-55BE-6556-D742-94E182B6E295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508" name="직선 연결선 771">
                <a:extLst>
                  <a:ext uri="{FF2B5EF4-FFF2-40B4-BE49-F238E27FC236}">
                    <a16:creationId xmlns:a16="http://schemas.microsoft.com/office/drawing/2014/main" id="{B0E6E540-BFA2-5D82-D54A-A0BC5B15A4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9" name="직선 연결선 789">
                <a:extLst>
                  <a:ext uri="{FF2B5EF4-FFF2-40B4-BE49-F238E27FC236}">
                    <a16:creationId xmlns:a16="http://schemas.microsoft.com/office/drawing/2014/main" id="{28AA4685-8562-86D5-6B50-D847834DE6D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0" name="직선 연결선 792">
                <a:extLst>
                  <a:ext uri="{FF2B5EF4-FFF2-40B4-BE49-F238E27FC236}">
                    <a16:creationId xmlns:a16="http://schemas.microsoft.com/office/drawing/2014/main" id="{5E33292B-30F1-7976-902D-1836ACA9DB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1" name="직선 연결선 807">
                <a:extLst>
                  <a:ext uri="{FF2B5EF4-FFF2-40B4-BE49-F238E27FC236}">
                    <a16:creationId xmlns:a16="http://schemas.microsoft.com/office/drawing/2014/main" id="{4D5D3D09-B61F-AF25-E32A-514BA34044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2" name="직선 연결선 810">
                <a:extLst>
                  <a:ext uri="{FF2B5EF4-FFF2-40B4-BE49-F238E27FC236}">
                    <a16:creationId xmlns:a16="http://schemas.microsoft.com/office/drawing/2014/main" id="{628DDBC0-FB46-A63F-461D-825895C6B25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3" name="직선 연결선 815">
                <a:extLst>
                  <a:ext uri="{FF2B5EF4-FFF2-40B4-BE49-F238E27FC236}">
                    <a16:creationId xmlns:a16="http://schemas.microsoft.com/office/drawing/2014/main" id="{1D40DE42-63DC-67DC-7D9D-D44C583B9C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4" name="직선 연결선 819">
                <a:extLst>
                  <a:ext uri="{FF2B5EF4-FFF2-40B4-BE49-F238E27FC236}">
                    <a16:creationId xmlns:a16="http://schemas.microsoft.com/office/drawing/2014/main" id="{4AE3C009-C2F5-E5A6-4B1C-8CE4F26B9F1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6" name="직선 연결선 826">
              <a:extLst>
                <a:ext uri="{FF2B5EF4-FFF2-40B4-BE49-F238E27FC236}">
                  <a16:creationId xmlns:a16="http://schemas.microsoft.com/office/drawing/2014/main" id="{2C5620AC-6845-AB4E-A399-990B875BE8B5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7" name="직선 연결선 832">
              <a:extLst>
                <a:ext uri="{FF2B5EF4-FFF2-40B4-BE49-F238E27FC236}">
                  <a16:creationId xmlns:a16="http://schemas.microsoft.com/office/drawing/2014/main" id="{4EE5226D-E91F-7BE1-0D73-FA44283B2D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5" name="그룹 835">
            <a:extLst>
              <a:ext uri="{FF2B5EF4-FFF2-40B4-BE49-F238E27FC236}">
                <a16:creationId xmlns:a16="http://schemas.microsoft.com/office/drawing/2014/main" id="{5C4187C5-FBDB-08C1-AEFF-88778014B7D2}"/>
              </a:ext>
            </a:extLst>
          </p:cNvPr>
          <p:cNvGrpSpPr/>
          <p:nvPr/>
        </p:nvGrpSpPr>
        <p:grpSpPr>
          <a:xfrm rot="16200000">
            <a:off x="3453736" y="5583082"/>
            <a:ext cx="179558" cy="93403"/>
            <a:chOff x="5890169" y="4312037"/>
            <a:chExt cx="1895988" cy="1103725"/>
          </a:xfrm>
        </p:grpSpPr>
        <p:grpSp>
          <p:nvGrpSpPr>
            <p:cNvPr id="516" name="그룹 822">
              <a:extLst>
                <a:ext uri="{FF2B5EF4-FFF2-40B4-BE49-F238E27FC236}">
                  <a16:creationId xmlns:a16="http://schemas.microsoft.com/office/drawing/2014/main" id="{3B32F0B7-0A16-E73C-8FA2-628A39F6B006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519" name="직선 연결선 771">
                <a:extLst>
                  <a:ext uri="{FF2B5EF4-FFF2-40B4-BE49-F238E27FC236}">
                    <a16:creationId xmlns:a16="http://schemas.microsoft.com/office/drawing/2014/main" id="{932470D5-4EA9-75F3-85AD-821F5EAA75B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0" name="직선 연결선 789">
                <a:extLst>
                  <a:ext uri="{FF2B5EF4-FFF2-40B4-BE49-F238E27FC236}">
                    <a16:creationId xmlns:a16="http://schemas.microsoft.com/office/drawing/2014/main" id="{0F5782CA-F4C6-EFF6-9BBE-019CCA751C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1" name="직선 연결선 792">
                <a:extLst>
                  <a:ext uri="{FF2B5EF4-FFF2-40B4-BE49-F238E27FC236}">
                    <a16:creationId xmlns:a16="http://schemas.microsoft.com/office/drawing/2014/main" id="{FEE7C546-5AC0-4F91-1862-B6FE52AB1F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2" name="직선 연결선 807">
                <a:extLst>
                  <a:ext uri="{FF2B5EF4-FFF2-40B4-BE49-F238E27FC236}">
                    <a16:creationId xmlns:a16="http://schemas.microsoft.com/office/drawing/2014/main" id="{676FA9B5-F198-968A-8F42-A867F14FF3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3" name="직선 연결선 810">
                <a:extLst>
                  <a:ext uri="{FF2B5EF4-FFF2-40B4-BE49-F238E27FC236}">
                    <a16:creationId xmlns:a16="http://schemas.microsoft.com/office/drawing/2014/main" id="{8A93360C-FFDA-ABD8-3211-F5C7FC945D9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4" name="직선 연결선 815">
                <a:extLst>
                  <a:ext uri="{FF2B5EF4-FFF2-40B4-BE49-F238E27FC236}">
                    <a16:creationId xmlns:a16="http://schemas.microsoft.com/office/drawing/2014/main" id="{1C013D2D-A964-E58F-6977-59112DB5E3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5" name="직선 연결선 819">
                <a:extLst>
                  <a:ext uri="{FF2B5EF4-FFF2-40B4-BE49-F238E27FC236}">
                    <a16:creationId xmlns:a16="http://schemas.microsoft.com/office/drawing/2014/main" id="{784346A1-1E21-FBE1-AC40-A8D19840875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17" name="직선 연결선 826">
              <a:extLst>
                <a:ext uri="{FF2B5EF4-FFF2-40B4-BE49-F238E27FC236}">
                  <a16:creationId xmlns:a16="http://schemas.microsoft.com/office/drawing/2014/main" id="{C8575A53-4672-6171-36FC-B9F78375B1FE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직선 연결선 832">
              <a:extLst>
                <a:ext uri="{FF2B5EF4-FFF2-40B4-BE49-F238E27FC236}">
                  <a16:creationId xmlns:a16="http://schemas.microsoft.com/office/drawing/2014/main" id="{9E94743B-550A-1D1E-3B73-0590B0431A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6" name="직선 연결선 194">
            <a:extLst>
              <a:ext uri="{FF2B5EF4-FFF2-40B4-BE49-F238E27FC236}">
                <a16:creationId xmlns:a16="http://schemas.microsoft.com/office/drawing/2014/main" id="{80C81489-ED26-1120-58B7-ABC08288A525}"/>
              </a:ext>
            </a:extLst>
          </p:cNvPr>
          <p:cNvCxnSpPr>
            <a:cxnSpLocks/>
          </p:cNvCxnSpPr>
          <p:nvPr/>
        </p:nvCxnSpPr>
        <p:spPr>
          <a:xfrm flipV="1">
            <a:off x="3541594" y="4522837"/>
            <a:ext cx="0" cy="15170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" name="직선 연결선 195">
            <a:extLst>
              <a:ext uri="{FF2B5EF4-FFF2-40B4-BE49-F238E27FC236}">
                <a16:creationId xmlns:a16="http://schemas.microsoft.com/office/drawing/2014/main" id="{D3E8F6B9-00F2-55F3-BE6E-C6BD23242739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05588" y="4309833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8" name="그룹 835">
            <a:extLst>
              <a:ext uri="{FF2B5EF4-FFF2-40B4-BE49-F238E27FC236}">
                <a16:creationId xmlns:a16="http://schemas.microsoft.com/office/drawing/2014/main" id="{2328DDED-14ED-7190-CD29-941FBC84EB60}"/>
              </a:ext>
            </a:extLst>
          </p:cNvPr>
          <p:cNvGrpSpPr/>
          <p:nvPr/>
        </p:nvGrpSpPr>
        <p:grpSpPr>
          <a:xfrm rot="16200000">
            <a:off x="3450561" y="4386276"/>
            <a:ext cx="179558" cy="93403"/>
            <a:chOff x="5890169" y="4312037"/>
            <a:chExt cx="1895988" cy="1103725"/>
          </a:xfrm>
        </p:grpSpPr>
        <p:grpSp>
          <p:nvGrpSpPr>
            <p:cNvPr id="529" name="그룹 822">
              <a:extLst>
                <a:ext uri="{FF2B5EF4-FFF2-40B4-BE49-F238E27FC236}">
                  <a16:creationId xmlns:a16="http://schemas.microsoft.com/office/drawing/2014/main" id="{7EF5DC6B-CE78-D677-3562-D724C3C36A5D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532" name="직선 연결선 771">
                <a:extLst>
                  <a:ext uri="{FF2B5EF4-FFF2-40B4-BE49-F238E27FC236}">
                    <a16:creationId xmlns:a16="http://schemas.microsoft.com/office/drawing/2014/main" id="{4BE3F9EF-E711-B254-B4D8-D51041186F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3" name="직선 연결선 789">
                <a:extLst>
                  <a:ext uri="{FF2B5EF4-FFF2-40B4-BE49-F238E27FC236}">
                    <a16:creationId xmlns:a16="http://schemas.microsoft.com/office/drawing/2014/main" id="{A7A3D162-6823-23AF-D48E-DAB7FC55E6D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4" name="직선 연결선 792">
                <a:extLst>
                  <a:ext uri="{FF2B5EF4-FFF2-40B4-BE49-F238E27FC236}">
                    <a16:creationId xmlns:a16="http://schemas.microsoft.com/office/drawing/2014/main" id="{AAC66BE6-FEC9-3872-261C-B1EC6BE66A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5" name="직선 연결선 807">
                <a:extLst>
                  <a:ext uri="{FF2B5EF4-FFF2-40B4-BE49-F238E27FC236}">
                    <a16:creationId xmlns:a16="http://schemas.microsoft.com/office/drawing/2014/main" id="{781BEC4B-E2A1-ECE3-C835-9AD4B6794A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6" name="직선 연결선 810">
                <a:extLst>
                  <a:ext uri="{FF2B5EF4-FFF2-40B4-BE49-F238E27FC236}">
                    <a16:creationId xmlns:a16="http://schemas.microsoft.com/office/drawing/2014/main" id="{F1A8BA42-6C99-3578-88A7-29A535156D3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7" name="직선 연결선 815">
                <a:extLst>
                  <a:ext uri="{FF2B5EF4-FFF2-40B4-BE49-F238E27FC236}">
                    <a16:creationId xmlns:a16="http://schemas.microsoft.com/office/drawing/2014/main" id="{AC1E47EA-5632-52BE-6A03-A6E999357F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8" name="직선 연결선 819">
                <a:extLst>
                  <a:ext uri="{FF2B5EF4-FFF2-40B4-BE49-F238E27FC236}">
                    <a16:creationId xmlns:a16="http://schemas.microsoft.com/office/drawing/2014/main" id="{073F99A9-B438-DF68-A26B-D2CB4AD50EE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0" name="직선 연결선 826">
              <a:extLst>
                <a:ext uri="{FF2B5EF4-FFF2-40B4-BE49-F238E27FC236}">
                  <a16:creationId xmlns:a16="http://schemas.microsoft.com/office/drawing/2014/main" id="{F5F3EBDC-561D-D64B-6E4A-2CF0F845F3F7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직선 연결선 832">
              <a:extLst>
                <a:ext uri="{FF2B5EF4-FFF2-40B4-BE49-F238E27FC236}">
                  <a16:creationId xmlns:a16="http://schemas.microsoft.com/office/drawing/2014/main" id="{BD5B766C-188F-AC82-611C-58D7213CD5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9" name="직선 연결선 203">
            <a:extLst>
              <a:ext uri="{FF2B5EF4-FFF2-40B4-BE49-F238E27FC236}">
                <a16:creationId xmlns:a16="http://schemas.microsoft.com/office/drawing/2014/main" id="{48F07135-2895-A63D-8012-7222743CEBFD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05589" y="3734379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0" name="직선 연결선 207">
            <a:extLst>
              <a:ext uri="{FF2B5EF4-FFF2-40B4-BE49-F238E27FC236}">
                <a16:creationId xmlns:a16="http://schemas.microsoft.com/office/drawing/2014/main" id="{8B4B7A8F-0A6E-8D04-864F-6AB52429D906}"/>
              </a:ext>
            </a:extLst>
          </p:cNvPr>
          <p:cNvCxnSpPr>
            <a:cxnSpLocks/>
          </p:cNvCxnSpPr>
          <p:nvPr/>
        </p:nvCxnSpPr>
        <p:spPr>
          <a:xfrm flipV="1">
            <a:off x="3541592" y="5731377"/>
            <a:ext cx="0" cy="182613"/>
          </a:xfrm>
          <a:prstGeom prst="line">
            <a:avLst/>
          </a:prstGeom>
          <a:ln w="19050" cap="sq">
            <a:solidFill>
              <a:schemeClr val="tx1"/>
            </a:solidFill>
            <a:bevel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직선 연결선 195">
            <a:extLst>
              <a:ext uri="{FF2B5EF4-FFF2-40B4-BE49-F238E27FC236}">
                <a16:creationId xmlns:a16="http://schemas.microsoft.com/office/drawing/2014/main" id="{410C63FA-F6A3-4F84-A6DF-AC36E0F6D6CD}"/>
              </a:ext>
            </a:extLst>
          </p:cNvPr>
          <p:cNvCxnSpPr>
            <a:cxnSpLocks/>
          </p:cNvCxnSpPr>
          <p:nvPr/>
        </p:nvCxnSpPr>
        <p:spPr>
          <a:xfrm flipH="1">
            <a:off x="3540689" y="3458240"/>
            <a:ext cx="140325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직선 연결선 203">
            <a:extLst>
              <a:ext uri="{FF2B5EF4-FFF2-40B4-BE49-F238E27FC236}">
                <a16:creationId xmlns:a16="http://schemas.microsoft.com/office/drawing/2014/main" id="{E5A970F4-6164-8E80-B6B1-48A9F0A50ACE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05589" y="3494995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3" name="TextBox 542">
            <a:extLst>
              <a:ext uri="{FF2B5EF4-FFF2-40B4-BE49-F238E27FC236}">
                <a16:creationId xmlns:a16="http://schemas.microsoft.com/office/drawing/2014/main" id="{B3EBF36B-77EC-B735-9F94-318D3D04D4EB}"/>
              </a:ext>
            </a:extLst>
          </p:cNvPr>
          <p:cNvSpPr txBox="1"/>
          <p:nvPr/>
        </p:nvSpPr>
        <p:spPr>
          <a:xfrm rot="5400000">
            <a:off x="3470576" y="3528637"/>
            <a:ext cx="169867" cy="1615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ko-KR" altLang="en-US" sz="1050" b="1" dirty="0"/>
              <a:t>⋯</a:t>
            </a:r>
          </a:p>
        </p:txBody>
      </p:sp>
      <p:sp>
        <p:nvSpPr>
          <p:cNvPr id="544" name="TextBox 543">
            <a:extLst>
              <a:ext uri="{FF2B5EF4-FFF2-40B4-BE49-F238E27FC236}">
                <a16:creationId xmlns:a16="http://schemas.microsoft.com/office/drawing/2014/main" id="{8EB01BBD-8803-BBF8-FA70-8BA1A9506B5C}"/>
              </a:ext>
            </a:extLst>
          </p:cNvPr>
          <p:cNvSpPr txBox="1"/>
          <p:nvPr/>
        </p:nvSpPr>
        <p:spPr>
          <a:xfrm rot="5400000">
            <a:off x="3470576" y="5289170"/>
            <a:ext cx="169867" cy="1615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ko-KR" altLang="en-US" sz="1050" b="1" dirty="0"/>
              <a:t>⋯</a:t>
            </a:r>
          </a:p>
        </p:txBody>
      </p:sp>
      <p:sp>
        <p:nvSpPr>
          <p:cNvPr id="636" name="TextBox 635">
            <a:extLst>
              <a:ext uri="{FF2B5EF4-FFF2-40B4-BE49-F238E27FC236}">
                <a16:creationId xmlns:a16="http://schemas.microsoft.com/office/drawing/2014/main" id="{BC12C63C-83F5-C099-2710-13C40451207C}"/>
              </a:ext>
            </a:extLst>
          </p:cNvPr>
          <p:cNvSpPr txBox="1"/>
          <p:nvPr/>
        </p:nvSpPr>
        <p:spPr>
          <a:xfrm>
            <a:off x="2855565" y="5506673"/>
            <a:ext cx="46457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0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m</a:t>
            </a:r>
            <a:endParaRPr lang="ko-KR" altLang="en-US" sz="1600" b="1" i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51" name="직선 연결선 38">
            <a:extLst>
              <a:ext uri="{FF2B5EF4-FFF2-40B4-BE49-F238E27FC236}">
                <a16:creationId xmlns:a16="http://schemas.microsoft.com/office/drawing/2014/main" id="{ED73EF0D-30B0-7E59-D33F-6C23855BC45B}"/>
              </a:ext>
            </a:extLst>
          </p:cNvPr>
          <p:cNvCxnSpPr>
            <a:cxnSpLocks/>
            <a:stCxn id="489" idx="6"/>
          </p:cNvCxnSpPr>
          <p:nvPr/>
        </p:nvCxnSpPr>
        <p:spPr>
          <a:xfrm>
            <a:off x="3633419" y="3852099"/>
            <a:ext cx="26593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9" name="직선 연결선 296">
            <a:extLst>
              <a:ext uri="{FF2B5EF4-FFF2-40B4-BE49-F238E27FC236}">
                <a16:creationId xmlns:a16="http://schemas.microsoft.com/office/drawing/2014/main" id="{3F6C5B4C-03A8-D94A-D40D-D8969E8A1243}"/>
              </a:ext>
            </a:extLst>
          </p:cNvPr>
          <p:cNvCxnSpPr>
            <a:cxnSpLocks/>
            <a:stCxn id="679" idx="6"/>
          </p:cNvCxnSpPr>
          <p:nvPr/>
        </p:nvCxnSpPr>
        <p:spPr>
          <a:xfrm>
            <a:off x="3633419" y="5629783"/>
            <a:ext cx="26593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3" name="TextBox 662">
            <a:extLst>
              <a:ext uri="{FF2B5EF4-FFF2-40B4-BE49-F238E27FC236}">
                <a16:creationId xmlns:a16="http://schemas.microsoft.com/office/drawing/2014/main" id="{9254FBB5-0A6E-CF07-E543-4B66CB193AE3}"/>
              </a:ext>
            </a:extLst>
          </p:cNvPr>
          <p:cNvSpPr txBox="1"/>
          <p:nvPr/>
        </p:nvSpPr>
        <p:spPr>
          <a:xfrm>
            <a:off x="3142665" y="3576496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i="1" baseline="-25000" dirty="0">
              <a:solidFill>
                <a:srgbClr val="7030A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77" name="Straight Connector 676">
            <a:extLst>
              <a:ext uri="{FF2B5EF4-FFF2-40B4-BE49-F238E27FC236}">
                <a16:creationId xmlns:a16="http://schemas.microsoft.com/office/drawing/2014/main" id="{17F4B337-1FE3-6FCE-EA1D-B953701B454D}"/>
              </a:ext>
            </a:extLst>
          </p:cNvPr>
          <p:cNvCxnSpPr>
            <a:cxnSpLocks/>
          </p:cNvCxnSpPr>
          <p:nvPr/>
        </p:nvCxnSpPr>
        <p:spPr>
          <a:xfrm rot="4020000" flipH="1">
            <a:off x="3292298" y="3372433"/>
            <a:ext cx="160406" cy="127281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9" name="Oval 678">
            <a:extLst>
              <a:ext uri="{FF2B5EF4-FFF2-40B4-BE49-F238E27FC236}">
                <a16:creationId xmlns:a16="http://schemas.microsoft.com/office/drawing/2014/main" id="{9E953702-09CD-B3B7-301D-ACC225BD3C7B}"/>
              </a:ext>
            </a:extLst>
          </p:cNvPr>
          <p:cNvSpPr/>
          <p:nvPr/>
        </p:nvSpPr>
        <p:spPr>
          <a:xfrm>
            <a:off x="3389579" y="5507863"/>
            <a:ext cx="243840" cy="243840"/>
          </a:xfrm>
          <a:prstGeom prst="ellipse">
            <a:avLst/>
          </a:prstGeom>
          <a:solidFill>
            <a:schemeClr val="bg1">
              <a:alpha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687" name="Oval 686">
            <a:extLst>
              <a:ext uri="{FF2B5EF4-FFF2-40B4-BE49-F238E27FC236}">
                <a16:creationId xmlns:a16="http://schemas.microsoft.com/office/drawing/2014/main" id="{05F49D75-89DC-EBEE-0451-2EA61E9B4A7A}"/>
              </a:ext>
            </a:extLst>
          </p:cNvPr>
          <p:cNvSpPr/>
          <p:nvPr/>
        </p:nvSpPr>
        <p:spPr>
          <a:xfrm>
            <a:off x="3389579" y="4897959"/>
            <a:ext cx="243840" cy="24384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4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692" name="직선 연결선 294">
            <a:extLst>
              <a:ext uri="{FF2B5EF4-FFF2-40B4-BE49-F238E27FC236}">
                <a16:creationId xmlns:a16="http://schemas.microsoft.com/office/drawing/2014/main" id="{2C71B945-DB80-AB2A-B620-0BA5FD57FFBC}"/>
              </a:ext>
            </a:extLst>
          </p:cNvPr>
          <p:cNvCxnSpPr>
            <a:cxnSpLocks/>
            <a:endCxn id="687" idx="2"/>
          </p:cNvCxnSpPr>
          <p:nvPr/>
        </p:nvCxnSpPr>
        <p:spPr>
          <a:xfrm>
            <a:off x="3278688" y="5019879"/>
            <a:ext cx="110891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3" name="TextBox 692">
            <a:extLst>
              <a:ext uri="{FF2B5EF4-FFF2-40B4-BE49-F238E27FC236}">
                <a16:creationId xmlns:a16="http://schemas.microsoft.com/office/drawing/2014/main" id="{88B7DC9C-FFED-EEF0-5D38-8A16B71EB52F}"/>
              </a:ext>
            </a:extLst>
          </p:cNvPr>
          <p:cNvSpPr txBox="1"/>
          <p:nvPr/>
        </p:nvSpPr>
        <p:spPr>
          <a:xfrm rot="5400000">
            <a:off x="3470576" y="4681044"/>
            <a:ext cx="169867" cy="1615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ko-KR" altLang="en-US" sz="1050" b="1" dirty="0"/>
              <a:t>⋯</a:t>
            </a:r>
          </a:p>
        </p:txBody>
      </p:sp>
      <p:cxnSp>
        <p:nvCxnSpPr>
          <p:cNvPr id="694" name="직선 연결선 194">
            <a:extLst>
              <a:ext uri="{FF2B5EF4-FFF2-40B4-BE49-F238E27FC236}">
                <a16:creationId xmlns:a16="http://schemas.microsoft.com/office/drawing/2014/main" id="{5145DD8C-7AA6-5725-0695-10421B355AA3}"/>
              </a:ext>
            </a:extLst>
          </p:cNvPr>
          <p:cNvCxnSpPr>
            <a:cxnSpLocks/>
          </p:cNvCxnSpPr>
          <p:nvPr/>
        </p:nvCxnSpPr>
        <p:spPr>
          <a:xfrm flipV="1">
            <a:off x="3541594" y="5109739"/>
            <a:ext cx="0" cy="170865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5" name="직선 연결선 195">
            <a:extLst>
              <a:ext uri="{FF2B5EF4-FFF2-40B4-BE49-F238E27FC236}">
                <a16:creationId xmlns:a16="http://schemas.microsoft.com/office/drawing/2014/main" id="{FB3D4314-A21F-3EB0-D3A9-DCCEA4AF42C3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05588" y="4896735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6" name="그룹 835">
            <a:extLst>
              <a:ext uri="{FF2B5EF4-FFF2-40B4-BE49-F238E27FC236}">
                <a16:creationId xmlns:a16="http://schemas.microsoft.com/office/drawing/2014/main" id="{F712F894-FD84-7E07-AAB3-2046D5214DFE}"/>
              </a:ext>
            </a:extLst>
          </p:cNvPr>
          <p:cNvGrpSpPr/>
          <p:nvPr/>
        </p:nvGrpSpPr>
        <p:grpSpPr>
          <a:xfrm rot="16200000">
            <a:off x="3451355" y="4973178"/>
            <a:ext cx="179558" cy="93403"/>
            <a:chOff x="5890169" y="4312037"/>
            <a:chExt cx="1895988" cy="1103725"/>
          </a:xfrm>
        </p:grpSpPr>
        <p:grpSp>
          <p:nvGrpSpPr>
            <p:cNvPr id="697" name="그룹 822">
              <a:extLst>
                <a:ext uri="{FF2B5EF4-FFF2-40B4-BE49-F238E27FC236}">
                  <a16:creationId xmlns:a16="http://schemas.microsoft.com/office/drawing/2014/main" id="{A52F9C05-DB74-2FA6-5239-D9CD00015567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700" name="직선 연결선 771">
                <a:extLst>
                  <a:ext uri="{FF2B5EF4-FFF2-40B4-BE49-F238E27FC236}">
                    <a16:creationId xmlns:a16="http://schemas.microsoft.com/office/drawing/2014/main" id="{14489B26-A4C9-E6AB-B5FD-C5856B05F0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1" name="직선 연결선 789">
                <a:extLst>
                  <a:ext uri="{FF2B5EF4-FFF2-40B4-BE49-F238E27FC236}">
                    <a16:creationId xmlns:a16="http://schemas.microsoft.com/office/drawing/2014/main" id="{53C7FEC9-A0D2-997C-C41E-068FE66BF3F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2" name="직선 연결선 792">
                <a:extLst>
                  <a:ext uri="{FF2B5EF4-FFF2-40B4-BE49-F238E27FC236}">
                    <a16:creationId xmlns:a16="http://schemas.microsoft.com/office/drawing/2014/main" id="{655775B6-CCE8-2344-F7AB-72758641F1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3" name="직선 연결선 807">
                <a:extLst>
                  <a:ext uri="{FF2B5EF4-FFF2-40B4-BE49-F238E27FC236}">
                    <a16:creationId xmlns:a16="http://schemas.microsoft.com/office/drawing/2014/main" id="{68B3A8E7-8524-E280-FADA-8899961BED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4" name="직선 연결선 810">
                <a:extLst>
                  <a:ext uri="{FF2B5EF4-FFF2-40B4-BE49-F238E27FC236}">
                    <a16:creationId xmlns:a16="http://schemas.microsoft.com/office/drawing/2014/main" id="{274FCA14-9066-3274-C80A-09633AAA26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5" name="직선 연결선 815">
                <a:extLst>
                  <a:ext uri="{FF2B5EF4-FFF2-40B4-BE49-F238E27FC236}">
                    <a16:creationId xmlns:a16="http://schemas.microsoft.com/office/drawing/2014/main" id="{DE376185-926E-D973-5857-E0758DB30E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6" name="직선 연결선 819">
                <a:extLst>
                  <a:ext uri="{FF2B5EF4-FFF2-40B4-BE49-F238E27FC236}">
                    <a16:creationId xmlns:a16="http://schemas.microsoft.com/office/drawing/2014/main" id="{115E6110-F948-C627-D83B-C393B51509F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98" name="직선 연결선 826">
              <a:extLst>
                <a:ext uri="{FF2B5EF4-FFF2-40B4-BE49-F238E27FC236}">
                  <a16:creationId xmlns:a16="http://schemas.microsoft.com/office/drawing/2014/main" id="{D2F250D5-B35E-F355-9DFB-08FA198E40C5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9" name="직선 연결선 832">
              <a:extLst>
                <a:ext uri="{FF2B5EF4-FFF2-40B4-BE49-F238E27FC236}">
                  <a16:creationId xmlns:a16="http://schemas.microsoft.com/office/drawing/2014/main" id="{3369BD4E-9F11-0671-9590-7F9D72957A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41" name="직선 연결선 294">
            <a:extLst>
              <a:ext uri="{FF2B5EF4-FFF2-40B4-BE49-F238E27FC236}">
                <a16:creationId xmlns:a16="http://schemas.microsoft.com/office/drawing/2014/main" id="{71B70BCE-C756-2837-D7D8-006044E7E172}"/>
              </a:ext>
            </a:extLst>
          </p:cNvPr>
          <p:cNvCxnSpPr>
            <a:cxnSpLocks/>
            <a:stCxn id="687" idx="6"/>
          </p:cNvCxnSpPr>
          <p:nvPr/>
        </p:nvCxnSpPr>
        <p:spPr>
          <a:xfrm>
            <a:off x="3633419" y="5019879"/>
            <a:ext cx="26593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5" name="TextBox 744">
            <a:extLst>
              <a:ext uri="{FF2B5EF4-FFF2-40B4-BE49-F238E27FC236}">
                <a16:creationId xmlns:a16="http://schemas.microsoft.com/office/drawing/2014/main" id="{AC4A1342-F191-4298-4F30-1B7830F15741}"/>
              </a:ext>
            </a:extLst>
          </p:cNvPr>
          <p:cNvSpPr txBox="1"/>
          <p:nvPr/>
        </p:nvSpPr>
        <p:spPr>
          <a:xfrm>
            <a:off x="3142665" y="4748778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i="1" baseline="-25000" dirty="0">
              <a:solidFill>
                <a:srgbClr val="7030A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86" name="Connector: Elbow 485">
            <a:extLst>
              <a:ext uri="{FF2B5EF4-FFF2-40B4-BE49-F238E27FC236}">
                <a16:creationId xmlns:a16="http://schemas.microsoft.com/office/drawing/2014/main" id="{DF3FA93C-38EB-FD30-A3C3-8D4AEABD64CB}"/>
              </a:ext>
            </a:extLst>
          </p:cNvPr>
          <p:cNvCxnSpPr>
            <a:cxnSpLocks/>
          </p:cNvCxnSpPr>
          <p:nvPr/>
        </p:nvCxnSpPr>
        <p:spPr>
          <a:xfrm rot="5400000">
            <a:off x="2353085" y="4493757"/>
            <a:ext cx="2518829" cy="290202"/>
          </a:xfrm>
          <a:prstGeom prst="bentConnector3">
            <a:avLst>
              <a:gd name="adj1" fmla="val 689"/>
            </a:avLst>
          </a:prstGeom>
          <a:ln w="317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9" name="직선 연결선 38">
            <a:extLst>
              <a:ext uri="{FF2B5EF4-FFF2-40B4-BE49-F238E27FC236}">
                <a16:creationId xmlns:a16="http://schemas.microsoft.com/office/drawing/2014/main" id="{6E2F0AA0-DEFD-0C2A-FC0C-9208829DBF1F}"/>
              </a:ext>
            </a:extLst>
          </p:cNvPr>
          <p:cNvCxnSpPr>
            <a:cxnSpLocks/>
          </p:cNvCxnSpPr>
          <p:nvPr/>
        </p:nvCxnSpPr>
        <p:spPr>
          <a:xfrm flipH="1">
            <a:off x="3757599" y="3398516"/>
            <a:ext cx="2" cy="2498808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4" name="직선 연결선 38">
            <a:extLst>
              <a:ext uri="{FF2B5EF4-FFF2-40B4-BE49-F238E27FC236}">
                <a16:creationId xmlns:a16="http://schemas.microsoft.com/office/drawing/2014/main" id="{D5BDCFD8-A749-B404-716B-BBADEB5C3B35}"/>
              </a:ext>
            </a:extLst>
          </p:cNvPr>
          <p:cNvCxnSpPr>
            <a:cxnSpLocks/>
            <a:endCxn id="683" idx="0"/>
          </p:cNvCxnSpPr>
          <p:nvPr/>
        </p:nvCxnSpPr>
        <p:spPr>
          <a:xfrm>
            <a:off x="3685777" y="3332297"/>
            <a:ext cx="3077" cy="253743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0" name="TextBox 759">
            <a:extLst>
              <a:ext uri="{FF2B5EF4-FFF2-40B4-BE49-F238E27FC236}">
                <a16:creationId xmlns:a16="http://schemas.microsoft.com/office/drawing/2014/main" id="{C789586B-EF99-0FA3-8B70-78A01AD6226C}"/>
              </a:ext>
            </a:extLst>
          </p:cNvPr>
          <p:cNvSpPr txBox="1"/>
          <p:nvPr/>
        </p:nvSpPr>
        <p:spPr>
          <a:xfrm>
            <a:off x="2855565" y="4890277"/>
            <a:ext cx="46457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 err="1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000" b="1" i="1" baseline="-25000" dirty="0" err="1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c</a:t>
            </a:r>
            <a:endParaRPr lang="ko-KR" altLang="en-US" sz="1600" b="1" i="1" baseline="-25000" dirty="0">
              <a:solidFill>
                <a:srgbClr val="C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64" name="TextBox 763">
            <a:extLst>
              <a:ext uri="{FF2B5EF4-FFF2-40B4-BE49-F238E27FC236}">
                <a16:creationId xmlns:a16="http://schemas.microsoft.com/office/drawing/2014/main" id="{FE8BC16D-5640-AE85-492A-82532E7B5918}"/>
              </a:ext>
            </a:extLst>
          </p:cNvPr>
          <p:cNvSpPr txBox="1"/>
          <p:nvPr/>
        </p:nvSpPr>
        <p:spPr>
          <a:xfrm>
            <a:off x="2855565" y="3733854"/>
            <a:ext cx="46457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 err="1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000" b="1" i="1" baseline="-25000" dirty="0" err="1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a</a:t>
            </a:r>
            <a:endParaRPr lang="ko-KR" altLang="en-US" sz="1600" b="1" i="1" baseline="-25000" dirty="0">
              <a:solidFill>
                <a:srgbClr val="C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24" name="Straight Connector 823">
            <a:extLst>
              <a:ext uri="{FF2B5EF4-FFF2-40B4-BE49-F238E27FC236}">
                <a16:creationId xmlns:a16="http://schemas.microsoft.com/office/drawing/2014/main" id="{3D9AA3B7-CD30-C3B9-9C4B-566C3E17D6EC}"/>
              </a:ext>
            </a:extLst>
          </p:cNvPr>
          <p:cNvCxnSpPr>
            <a:cxnSpLocks/>
          </p:cNvCxnSpPr>
          <p:nvPr/>
        </p:nvCxnSpPr>
        <p:spPr>
          <a:xfrm flipH="1" flipV="1">
            <a:off x="3454151" y="5997728"/>
            <a:ext cx="117916" cy="4118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9" name="TextBox 828">
            <a:extLst>
              <a:ext uri="{FF2B5EF4-FFF2-40B4-BE49-F238E27FC236}">
                <a16:creationId xmlns:a16="http://schemas.microsoft.com/office/drawing/2014/main" id="{37546EC0-514A-FD31-3E44-AF503538DB5C}"/>
              </a:ext>
            </a:extLst>
          </p:cNvPr>
          <p:cNvSpPr txBox="1"/>
          <p:nvPr/>
        </p:nvSpPr>
        <p:spPr>
          <a:xfrm>
            <a:off x="2824945" y="4280476"/>
            <a:ext cx="46457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 err="1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000" b="1" i="1" baseline="-25000" dirty="0" err="1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b</a:t>
            </a:r>
            <a:endParaRPr lang="ko-KR" altLang="en-US" sz="1600" b="1" i="1" baseline="-25000" dirty="0">
              <a:solidFill>
                <a:srgbClr val="C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30" name="TextBox 829">
            <a:extLst>
              <a:ext uri="{FF2B5EF4-FFF2-40B4-BE49-F238E27FC236}">
                <a16:creationId xmlns:a16="http://schemas.microsoft.com/office/drawing/2014/main" id="{17EFEE93-D8C4-830F-4BBA-9D0054F43550}"/>
              </a:ext>
            </a:extLst>
          </p:cNvPr>
          <p:cNvSpPr txBox="1"/>
          <p:nvPr/>
        </p:nvSpPr>
        <p:spPr>
          <a:xfrm>
            <a:off x="3157638" y="4175622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i="1" baseline="-25000" dirty="0">
              <a:solidFill>
                <a:srgbClr val="7030A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44" name="직선 연결선 294">
            <a:extLst>
              <a:ext uri="{FF2B5EF4-FFF2-40B4-BE49-F238E27FC236}">
                <a16:creationId xmlns:a16="http://schemas.microsoft.com/office/drawing/2014/main" id="{784E5639-9870-9AAE-2C19-50C3F0CF30E4}"/>
              </a:ext>
            </a:extLst>
          </p:cNvPr>
          <p:cNvCxnSpPr>
            <a:cxnSpLocks/>
            <a:endCxn id="843" idx="2"/>
          </p:cNvCxnSpPr>
          <p:nvPr/>
        </p:nvCxnSpPr>
        <p:spPr>
          <a:xfrm>
            <a:off x="3300508" y="4441065"/>
            <a:ext cx="110891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5" name="직선 연결선 294">
            <a:extLst>
              <a:ext uri="{FF2B5EF4-FFF2-40B4-BE49-F238E27FC236}">
                <a16:creationId xmlns:a16="http://schemas.microsoft.com/office/drawing/2014/main" id="{EA5B3678-CE9D-9CB7-E2EA-3C244D3D474C}"/>
              </a:ext>
            </a:extLst>
          </p:cNvPr>
          <p:cNvCxnSpPr>
            <a:cxnSpLocks/>
            <a:stCxn id="843" idx="6"/>
          </p:cNvCxnSpPr>
          <p:nvPr/>
        </p:nvCxnSpPr>
        <p:spPr>
          <a:xfrm>
            <a:off x="3655239" y="4441065"/>
            <a:ext cx="26593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6" name="TextBox 845">
            <a:extLst>
              <a:ext uri="{FF2B5EF4-FFF2-40B4-BE49-F238E27FC236}">
                <a16:creationId xmlns:a16="http://schemas.microsoft.com/office/drawing/2014/main" id="{655BE101-059F-9BF8-6A98-85B9C5D62BF6}"/>
              </a:ext>
            </a:extLst>
          </p:cNvPr>
          <p:cNvSpPr txBox="1"/>
          <p:nvPr/>
        </p:nvSpPr>
        <p:spPr>
          <a:xfrm>
            <a:off x="3157261" y="5385574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i="1" dirty="0">
                <a:solidFill>
                  <a:schemeClr val="bg2">
                    <a:lumMod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i="1" baseline="-25000" dirty="0">
              <a:solidFill>
                <a:schemeClr val="bg2">
                  <a:lumMod val="50000"/>
                </a:schemeClr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48" name="Left Brace 847">
            <a:extLst>
              <a:ext uri="{FF2B5EF4-FFF2-40B4-BE49-F238E27FC236}">
                <a16:creationId xmlns:a16="http://schemas.microsoft.com/office/drawing/2014/main" id="{5605DED1-1A69-8577-2E04-064013F29A55}"/>
              </a:ext>
            </a:extLst>
          </p:cNvPr>
          <p:cNvSpPr/>
          <p:nvPr/>
        </p:nvSpPr>
        <p:spPr>
          <a:xfrm>
            <a:off x="2631366" y="3503678"/>
            <a:ext cx="258984" cy="181690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" name="TextBox 848">
            <a:extLst>
              <a:ext uri="{FF2B5EF4-FFF2-40B4-BE49-F238E27FC236}">
                <a16:creationId xmlns:a16="http://schemas.microsoft.com/office/drawing/2014/main" id="{29438E21-B6D3-50BC-40C7-45A9C3D495E2}"/>
              </a:ext>
            </a:extLst>
          </p:cNvPr>
          <p:cNvSpPr txBox="1"/>
          <p:nvPr/>
        </p:nvSpPr>
        <p:spPr>
          <a:xfrm>
            <a:off x="1890085" y="4150718"/>
            <a:ext cx="745569" cy="41036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altLang="ko-KR" sz="2000" b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Target Cells</a:t>
            </a:r>
            <a:endParaRPr lang="ko-KR" altLang="en-US" sz="2000" b="1" baseline="-25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879" name="Group 878">
            <a:extLst>
              <a:ext uri="{FF2B5EF4-FFF2-40B4-BE49-F238E27FC236}">
                <a16:creationId xmlns:a16="http://schemas.microsoft.com/office/drawing/2014/main" id="{9A5E6FA1-C52C-06CF-3B98-E0FA2C3A8173}"/>
              </a:ext>
            </a:extLst>
          </p:cNvPr>
          <p:cNvGrpSpPr/>
          <p:nvPr/>
        </p:nvGrpSpPr>
        <p:grpSpPr>
          <a:xfrm>
            <a:off x="2668528" y="2687361"/>
            <a:ext cx="1391478" cy="173691"/>
            <a:chOff x="3396858" y="2752644"/>
            <a:chExt cx="1391478" cy="173691"/>
          </a:xfrm>
        </p:grpSpPr>
        <p:sp>
          <p:nvSpPr>
            <p:cNvPr id="802" name="TextBox 801">
              <a:extLst>
                <a:ext uri="{FF2B5EF4-FFF2-40B4-BE49-F238E27FC236}">
                  <a16:creationId xmlns:a16="http://schemas.microsoft.com/office/drawing/2014/main" id="{3C6956AE-96DF-5736-8983-BA5CF964680F}"/>
                </a:ext>
              </a:extLst>
            </p:cNvPr>
            <p:cNvSpPr txBox="1"/>
            <p:nvPr/>
          </p:nvSpPr>
          <p:spPr>
            <a:xfrm>
              <a:off x="3396858" y="2762187"/>
              <a:ext cx="464578" cy="1641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lang="ko-KR" altLang="en-US" sz="1600" b="1" i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8" name="TextBox 877">
              <a:extLst>
                <a:ext uri="{FF2B5EF4-FFF2-40B4-BE49-F238E27FC236}">
                  <a16:creationId xmlns:a16="http://schemas.microsoft.com/office/drawing/2014/main" id="{2DF12138-7CDE-11B2-CE23-6D016EA79DDD}"/>
                </a:ext>
              </a:extLst>
            </p:cNvPr>
            <p:cNvSpPr txBox="1"/>
            <p:nvPr/>
          </p:nvSpPr>
          <p:spPr>
            <a:xfrm>
              <a:off x="4323758" y="2752644"/>
              <a:ext cx="464578" cy="1641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lang="ko-KR" altLang="en-US" sz="1600" b="1" i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45" name="TextBox 1144">
            <a:extLst>
              <a:ext uri="{FF2B5EF4-FFF2-40B4-BE49-F238E27FC236}">
                <a16:creationId xmlns:a16="http://schemas.microsoft.com/office/drawing/2014/main" id="{2A3DB74A-9D49-FF63-7DF9-6A0EA44A9698}"/>
              </a:ext>
            </a:extLst>
          </p:cNvPr>
          <p:cNvSpPr txBox="1"/>
          <p:nvPr/>
        </p:nvSpPr>
        <p:spPr>
          <a:xfrm>
            <a:off x="5123219" y="2606071"/>
            <a:ext cx="2866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4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x  </a:t>
            </a:r>
            <a:r>
              <a:rPr lang="en-US" altLang="ko-KR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-US" altLang="ko-KR" sz="24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altLang="ko-KR" b="1" dirty="0" err="1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400" b="1" i="1" baseline="-25000" dirty="0" err="1">
                <a:latin typeface="Cambria" panose="02040503050406030204" pitchFamily="18" charset="0"/>
                <a:cs typeface="Times New Roman" panose="02020603050405020304" pitchFamily="18" charset="0"/>
              </a:rPr>
              <a:t>y</a:t>
            </a:r>
            <a:r>
              <a:rPr lang="en-US" altLang="ko-KR" sz="32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altLang="ko-KR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-US" altLang="ko-KR" sz="32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b="1" dirty="0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4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z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D319B12-2E35-F1A8-4D59-1B4ABEDD9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703" y="964255"/>
            <a:ext cx="8844594" cy="1677873"/>
          </a:xfrm>
        </p:spPr>
        <p:txBody>
          <a:bodyPr>
            <a:noAutofit/>
          </a:bodyPr>
          <a:lstStyle/>
          <a:p>
            <a:r>
              <a:rPr lang="en-IN" sz="2600" b="0" dirty="0"/>
              <a:t>Flash-Cosmos </a:t>
            </a:r>
            <a:r>
              <a:rPr lang="en-IN" sz="2600" b="0" dirty="0">
                <a:solidFill>
                  <a:schemeClr val="accent2">
                    <a:lumMod val="75000"/>
                  </a:schemeClr>
                </a:solidFill>
              </a:rPr>
              <a:t>activates multiple wordlines simultaneously</a:t>
            </a:r>
            <a:r>
              <a:rPr lang="en-IN" sz="2600" b="0" dirty="0"/>
              <a:t> to perform </a:t>
            </a:r>
            <a:r>
              <a:rPr lang="en-IN" sz="2600" b="0" dirty="0">
                <a:solidFill>
                  <a:schemeClr val="accent2">
                    <a:lumMod val="75000"/>
                  </a:schemeClr>
                </a:solidFill>
              </a:rPr>
              <a:t>multi-operand</a:t>
            </a:r>
            <a:r>
              <a:rPr lang="en-IN" sz="2600" b="0" dirty="0"/>
              <a:t> bulk bitwise </a:t>
            </a:r>
            <a:r>
              <a:rPr lang="en-IN" sz="2600" b="0" dirty="0">
                <a:solidFill>
                  <a:schemeClr val="accent2">
                    <a:lumMod val="75000"/>
                  </a:schemeClr>
                </a:solidFill>
              </a:rPr>
              <a:t>operations</a:t>
            </a:r>
          </a:p>
          <a:p>
            <a:r>
              <a:rPr lang="en-IN" sz="2600" dirty="0">
                <a:solidFill>
                  <a:schemeClr val="accent5">
                    <a:lumMod val="75000"/>
                  </a:schemeClr>
                </a:solidFill>
              </a:rPr>
              <a:t>Bitwise AND </a:t>
            </a:r>
            <a:r>
              <a:rPr lang="en-IN" sz="2600" b="0" dirty="0"/>
              <a:t>is performed on </a:t>
            </a:r>
            <a:r>
              <a:rPr lang="en-IN" sz="2600" b="0" dirty="0">
                <a:solidFill>
                  <a:schemeClr val="accent5">
                    <a:lumMod val="75000"/>
                  </a:schemeClr>
                </a:solidFill>
              </a:rPr>
              <a:t>multiple wordlines </a:t>
            </a:r>
            <a:r>
              <a:rPr lang="en-IN" sz="2600" b="0" dirty="0"/>
              <a:t>in the </a:t>
            </a:r>
            <a:r>
              <a:rPr lang="en-IN" sz="2600" b="0" dirty="0">
                <a:solidFill>
                  <a:schemeClr val="accent5">
                    <a:lumMod val="75000"/>
                  </a:schemeClr>
                </a:solidFill>
              </a:rPr>
              <a:t>same NAND string</a:t>
            </a:r>
            <a:endParaRPr lang="en-US" sz="26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B88BBB-EB13-1CC0-AF08-CDA557D46844}"/>
              </a:ext>
            </a:extLst>
          </p:cNvPr>
          <p:cNvSpPr txBox="1"/>
          <p:nvPr/>
        </p:nvSpPr>
        <p:spPr>
          <a:xfrm>
            <a:off x="2890350" y="5889884"/>
            <a:ext cx="667368" cy="35907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  <a:t>Result      </a:t>
            </a:r>
            <a:b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</a:br>
            <a:endParaRPr lang="ko-KR" altLang="en-US" sz="1400" b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EC3FCE3-DDAC-8887-23F0-76ECE1CCBBAC}"/>
              </a:ext>
            </a:extLst>
          </p:cNvPr>
          <p:cNvGrpSpPr/>
          <p:nvPr/>
        </p:nvGrpSpPr>
        <p:grpSpPr>
          <a:xfrm>
            <a:off x="5456255" y="3093000"/>
            <a:ext cx="2108646" cy="3155957"/>
            <a:chOff x="5456255" y="3093000"/>
            <a:chExt cx="2108646" cy="3155957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99BD0725-4040-74B7-144A-7403AAD13E00}"/>
                </a:ext>
              </a:extLst>
            </p:cNvPr>
            <p:cNvGrpSpPr/>
            <p:nvPr/>
          </p:nvGrpSpPr>
          <p:grpSpPr>
            <a:xfrm>
              <a:off x="5456255" y="3093000"/>
              <a:ext cx="2108646" cy="3155957"/>
              <a:chOff x="5456255" y="2854875"/>
              <a:chExt cx="2108646" cy="3155957"/>
            </a:xfrm>
          </p:grpSpPr>
          <p:sp>
            <p:nvSpPr>
              <p:cNvPr id="1025" name="Rectangle: Rounded Corners 1024">
                <a:extLst>
                  <a:ext uri="{FF2B5EF4-FFF2-40B4-BE49-F238E27FC236}">
                    <a16:creationId xmlns:a16="http://schemas.microsoft.com/office/drawing/2014/main" id="{E0976C49-301E-C5A0-4759-026CF46FF8FD}"/>
                  </a:ext>
                </a:extLst>
              </p:cNvPr>
              <p:cNvSpPr/>
              <p:nvPr/>
            </p:nvSpPr>
            <p:spPr>
              <a:xfrm>
                <a:off x="5548389" y="2854875"/>
                <a:ext cx="2016512" cy="3155957"/>
              </a:xfrm>
              <a:prstGeom prst="roundRect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26" name="Group 1025">
                <a:extLst>
                  <a:ext uri="{FF2B5EF4-FFF2-40B4-BE49-F238E27FC236}">
                    <a16:creationId xmlns:a16="http://schemas.microsoft.com/office/drawing/2014/main" id="{56898BF5-2AB5-FE50-0DDD-A6F79F8A9BE9}"/>
                  </a:ext>
                </a:extLst>
              </p:cNvPr>
              <p:cNvGrpSpPr/>
              <p:nvPr/>
            </p:nvGrpSpPr>
            <p:grpSpPr>
              <a:xfrm>
                <a:off x="7140414" y="5645789"/>
                <a:ext cx="233979" cy="219700"/>
                <a:chOff x="1897566" y="8289064"/>
                <a:chExt cx="340524" cy="319744"/>
              </a:xfrm>
            </p:grpSpPr>
            <p:sp>
              <p:nvSpPr>
                <p:cNvPr id="1027" name="사각형: 둥근 위쪽 모서리 575">
                  <a:extLst>
                    <a:ext uri="{FF2B5EF4-FFF2-40B4-BE49-F238E27FC236}">
                      <a16:creationId xmlns:a16="http://schemas.microsoft.com/office/drawing/2014/main" id="{F9B50513-E702-840D-C697-A7FB02E8307D}"/>
                    </a:ext>
                  </a:extLst>
                </p:cNvPr>
                <p:cNvSpPr/>
                <p:nvPr/>
              </p:nvSpPr>
              <p:spPr>
                <a:xfrm>
                  <a:off x="1897566" y="8289064"/>
                  <a:ext cx="340524" cy="319744"/>
                </a:xfrm>
                <a:prstGeom prst="round2SameRect">
                  <a:avLst>
                    <a:gd name="adj1" fmla="val 16667"/>
                    <a:gd name="adj2" fmla="val 2066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8" name="사각형: 둥근 위쪽 모서리 576">
                  <a:extLst>
                    <a:ext uri="{FF2B5EF4-FFF2-40B4-BE49-F238E27FC236}">
                      <a16:creationId xmlns:a16="http://schemas.microsoft.com/office/drawing/2014/main" id="{AEE5ECD8-3BAC-94ED-4A64-FEA5404F16CE}"/>
                    </a:ext>
                  </a:extLst>
                </p:cNvPr>
                <p:cNvSpPr/>
                <p:nvPr/>
              </p:nvSpPr>
              <p:spPr>
                <a:xfrm>
                  <a:off x="1897566" y="8289064"/>
                  <a:ext cx="340524" cy="319744"/>
                </a:xfrm>
                <a:prstGeom prst="round2SameRect">
                  <a:avLst>
                    <a:gd name="adj1" fmla="val 16667"/>
                    <a:gd name="adj2" fmla="val 20664"/>
                  </a:avLst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030" name="Group 1029">
                <a:extLst>
                  <a:ext uri="{FF2B5EF4-FFF2-40B4-BE49-F238E27FC236}">
                    <a16:creationId xmlns:a16="http://schemas.microsoft.com/office/drawing/2014/main" id="{91A3AB53-E8C5-4924-891F-59A156FC09D8}"/>
                  </a:ext>
                </a:extLst>
              </p:cNvPr>
              <p:cNvGrpSpPr/>
              <p:nvPr/>
            </p:nvGrpSpPr>
            <p:grpSpPr>
              <a:xfrm>
                <a:off x="7140737" y="5648801"/>
                <a:ext cx="233979" cy="219700"/>
                <a:chOff x="1897566" y="8289064"/>
                <a:chExt cx="340524" cy="319744"/>
              </a:xfrm>
            </p:grpSpPr>
            <p:sp>
              <p:nvSpPr>
                <p:cNvPr id="1031" name="사각형: 둥근 위쪽 모서리 575">
                  <a:extLst>
                    <a:ext uri="{FF2B5EF4-FFF2-40B4-BE49-F238E27FC236}">
                      <a16:creationId xmlns:a16="http://schemas.microsoft.com/office/drawing/2014/main" id="{B146570C-6DAD-B2B7-35E7-6B308746C909}"/>
                    </a:ext>
                  </a:extLst>
                </p:cNvPr>
                <p:cNvSpPr/>
                <p:nvPr/>
              </p:nvSpPr>
              <p:spPr>
                <a:xfrm>
                  <a:off x="1897566" y="8289064"/>
                  <a:ext cx="340524" cy="319744"/>
                </a:xfrm>
                <a:prstGeom prst="round2SameRect">
                  <a:avLst>
                    <a:gd name="adj1" fmla="val 16667"/>
                    <a:gd name="adj2" fmla="val 2066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2" name="사각형: 둥근 위쪽 모서리 576">
                  <a:extLst>
                    <a:ext uri="{FF2B5EF4-FFF2-40B4-BE49-F238E27FC236}">
                      <a16:creationId xmlns:a16="http://schemas.microsoft.com/office/drawing/2014/main" id="{7CD96F58-3C24-A56D-9E78-F0839A29F986}"/>
                    </a:ext>
                  </a:extLst>
                </p:cNvPr>
                <p:cNvSpPr/>
                <p:nvPr/>
              </p:nvSpPr>
              <p:spPr>
                <a:xfrm>
                  <a:off x="1897566" y="8289064"/>
                  <a:ext cx="340524" cy="319744"/>
                </a:xfrm>
                <a:prstGeom prst="round2SameRect">
                  <a:avLst>
                    <a:gd name="adj1" fmla="val 16667"/>
                    <a:gd name="adj2" fmla="val 20664"/>
                  </a:avLst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34" name="Oval 1033">
                <a:extLst>
                  <a:ext uri="{FF2B5EF4-FFF2-40B4-BE49-F238E27FC236}">
                    <a16:creationId xmlns:a16="http://schemas.microsoft.com/office/drawing/2014/main" id="{FA8CB37F-0F9F-2D19-0235-49D36780AF0E}"/>
                  </a:ext>
                </a:extLst>
              </p:cNvPr>
              <p:cNvSpPr/>
              <p:nvPr/>
            </p:nvSpPr>
            <p:spPr>
              <a:xfrm>
                <a:off x="6977569" y="4099627"/>
                <a:ext cx="243840" cy="24384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sz="1400" b="1" i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035" name="Oval 1034">
                <a:extLst>
                  <a:ext uri="{FF2B5EF4-FFF2-40B4-BE49-F238E27FC236}">
                    <a16:creationId xmlns:a16="http://schemas.microsoft.com/office/drawing/2014/main" id="{A3ADC6D7-E58A-EC80-028F-43FD3C2FC261}"/>
                  </a:ext>
                </a:extLst>
              </p:cNvPr>
              <p:cNvSpPr/>
              <p:nvPr/>
            </p:nvSpPr>
            <p:spPr>
              <a:xfrm>
                <a:off x="6955749" y="3496405"/>
                <a:ext cx="243840" cy="24384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sz="1400" b="1" i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036" name="TextBox 1035">
                <a:extLst>
                  <a:ext uri="{FF2B5EF4-FFF2-40B4-BE49-F238E27FC236}">
                    <a16:creationId xmlns:a16="http://schemas.microsoft.com/office/drawing/2014/main" id="{5CF2BB03-F593-9E60-41E6-363C7A0A4952}"/>
                  </a:ext>
                </a:extLst>
              </p:cNvPr>
              <p:cNvSpPr txBox="1"/>
              <p:nvPr/>
            </p:nvSpPr>
            <p:spPr>
              <a:xfrm>
                <a:off x="5911912" y="5236256"/>
                <a:ext cx="464578" cy="32316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5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Unread Cell</a:t>
                </a:r>
                <a:endParaRPr lang="ko-KR" altLang="en-US" sz="1050" b="1" i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037" name="직선 연결선 38">
                <a:extLst>
                  <a:ext uri="{FF2B5EF4-FFF2-40B4-BE49-F238E27FC236}">
                    <a16:creationId xmlns:a16="http://schemas.microsoft.com/office/drawing/2014/main" id="{DAF45F4C-C6FB-DC50-B6C0-3E87F0A0F061}"/>
                  </a:ext>
                </a:extLst>
              </p:cNvPr>
              <p:cNvCxnSpPr>
                <a:cxnSpLocks/>
                <a:endCxn id="1035" idx="2"/>
              </p:cNvCxnSpPr>
              <p:nvPr/>
            </p:nvCxnSpPr>
            <p:spPr>
              <a:xfrm>
                <a:off x="6830633" y="3615746"/>
                <a:ext cx="125116" cy="2579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8" name="직선 연결선 296">
                <a:extLst>
                  <a:ext uri="{FF2B5EF4-FFF2-40B4-BE49-F238E27FC236}">
                    <a16:creationId xmlns:a16="http://schemas.microsoft.com/office/drawing/2014/main" id="{C7482CBE-A7AB-6C78-2D4F-E3933CA000EC}"/>
                  </a:ext>
                </a:extLst>
              </p:cNvPr>
              <p:cNvCxnSpPr>
                <a:cxnSpLocks/>
                <a:endCxn id="1090" idx="2"/>
              </p:cNvCxnSpPr>
              <p:nvPr/>
            </p:nvCxnSpPr>
            <p:spPr>
              <a:xfrm>
                <a:off x="6871546" y="5396009"/>
                <a:ext cx="8420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0" name="TextBox 1039">
                <a:extLst>
                  <a:ext uri="{FF2B5EF4-FFF2-40B4-BE49-F238E27FC236}">
                    <a16:creationId xmlns:a16="http://schemas.microsoft.com/office/drawing/2014/main" id="{9D4475A4-BE3C-7F7F-2BB0-66FF0DF6931D}"/>
                  </a:ext>
                </a:extLst>
              </p:cNvPr>
              <p:cNvSpPr txBox="1"/>
              <p:nvPr/>
            </p:nvSpPr>
            <p:spPr>
              <a:xfrm>
                <a:off x="7065743" y="2854875"/>
                <a:ext cx="36896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BL</a:t>
                </a:r>
                <a:r>
                  <a:rPr lang="en-US" altLang="ko-KR" sz="105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2</a:t>
                </a:r>
                <a:endParaRPr lang="ko-KR" altLang="en-US" sz="16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041" name="직선 연결선 159">
                <a:extLst>
                  <a:ext uri="{FF2B5EF4-FFF2-40B4-BE49-F238E27FC236}">
                    <a16:creationId xmlns:a16="http://schemas.microsoft.com/office/drawing/2014/main" id="{4A283732-FEB6-E677-D70A-11A012E9792B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71754" y="5275031"/>
                <a:ext cx="72009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2" name="직선 연결선 202">
                <a:extLst>
                  <a:ext uri="{FF2B5EF4-FFF2-40B4-BE49-F238E27FC236}">
                    <a16:creationId xmlns:a16="http://schemas.microsoft.com/office/drawing/2014/main" id="{12A7131B-1A39-6663-A36D-E63D1986928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07764" y="3693868"/>
                <a:ext cx="0" cy="162279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3" name="TextBox 1042">
                <a:extLst>
                  <a:ext uri="{FF2B5EF4-FFF2-40B4-BE49-F238E27FC236}">
                    <a16:creationId xmlns:a16="http://schemas.microsoft.com/office/drawing/2014/main" id="{F2911B7D-FCFA-BE42-151B-50192A7E5FB3}"/>
                  </a:ext>
                </a:extLst>
              </p:cNvPr>
              <p:cNvSpPr txBox="1"/>
              <p:nvPr/>
            </p:nvSpPr>
            <p:spPr>
              <a:xfrm rot="5400000">
                <a:off x="7036746" y="3860368"/>
                <a:ext cx="169867" cy="1615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ko-KR" altLang="en-US" sz="1050" b="1" dirty="0"/>
                  <a:t>⋯</a:t>
                </a:r>
              </a:p>
            </p:txBody>
          </p:sp>
          <p:grpSp>
            <p:nvGrpSpPr>
              <p:cNvPr id="1044" name="그룹 835">
                <a:extLst>
                  <a:ext uri="{FF2B5EF4-FFF2-40B4-BE49-F238E27FC236}">
                    <a16:creationId xmlns:a16="http://schemas.microsoft.com/office/drawing/2014/main" id="{2CEDD2E2-7238-28CE-F630-92F8E6DD61DD}"/>
                  </a:ext>
                </a:extLst>
              </p:cNvPr>
              <p:cNvGrpSpPr/>
              <p:nvPr/>
            </p:nvGrpSpPr>
            <p:grpSpPr>
              <a:xfrm rot="16200000">
                <a:off x="7016730" y="3572376"/>
                <a:ext cx="179558" cy="93403"/>
                <a:chOff x="5890169" y="4312037"/>
                <a:chExt cx="1895988" cy="1103725"/>
              </a:xfrm>
            </p:grpSpPr>
            <p:grpSp>
              <p:nvGrpSpPr>
                <p:cNvPr id="1045" name="그룹 822">
                  <a:extLst>
                    <a:ext uri="{FF2B5EF4-FFF2-40B4-BE49-F238E27FC236}">
                      <a16:creationId xmlns:a16="http://schemas.microsoft.com/office/drawing/2014/main" id="{97C5CE22-7913-FF9A-A30F-80569F72DDA9}"/>
                    </a:ext>
                  </a:extLst>
                </p:cNvPr>
                <p:cNvGrpSpPr/>
                <p:nvPr/>
              </p:nvGrpSpPr>
              <p:grpSpPr>
                <a:xfrm>
                  <a:off x="6122466" y="4312037"/>
                  <a:ext cx="1432853" cy="1103725"/>
                  <a:chOff x="5991225" y="4310063"/>
                  <a:chExt cx="496427" cy="273840"/>
                </a:xfrm>
              </p:grpSpPr>
              <p:cxnSp>
                <p:nvCxnSpPr>
                  <p:cNvPr id="1048" name="직선 연결선 771">
                    <a:extLst>
                      <a:ext uri="{FF2B5EF4-FFF2-40B4-BE49-F238E27FC236}">
                        <a16:creationId xmlns:a16="http://schemas.microsoft.com/office/drawing/2014/main" id="{FEBA7FAE-1453-88AC-7AF9-6025C5C3FDE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991225" y="4310063"/>
                    <a:ext cx="40482" cy="13692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9" name="직선 연결선 789">
                    <a:extLst>
                      <a:ext uri="{FF2B5EF4-FFF2-40B4-BE49-F238E27FC236}">
                        <a16:creationId xmlns:a16="http://schemas.microsoft.com/office/drawing/2014/main" id="{326E50BA-174D-3575-BEAE-402697B5908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114445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0" name="직선 연결선 792">
                    <a:extLst>
                      <a:ext uri="{FF2B5EF4-FFF2-40B4-BE49-F238E27FC236}">
                        <a16:creationId xmlns:a16="http://schemas.microsoft.com/office/drawing/2014/main" id="{C3346F1F-3C27-A627-C9C0-E8DD51CE685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31707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1" name="직선 연결선 807">
                    <a:extLst>
                      <a:ext uri="{FF2B5EF4-FFF2-40B4-BE49-F238E27FC236}">
                        <a16:creationId xmlns:a16="http://schemas.microsoft.com/office/drawing/2014/main" id="{E7FE4832-2374-A4A8-7E2A-EF573AE25F5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97183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2" name="직선 연결선 810">
                    <a:extLst>
                      <a:ext uri="{FF2B5EF4-FFF2-40B4-BE49-F238E27FC236}">
                        <a16:creationId xmlns:a16="http://schemas.microsoft.com/office/drawing/2014/main" id="{D4D6E6E5-7E67-4571-DED4-C4873B555A9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279921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3" name="직선 연결선 815">
                    <a:extLst>
                      <a:ext uri="{FF2B5EF4-FFF2-40B4-BE49-F238E27FC236}">
                        <a16:creationId xmlns:a16="http://schemas.microsoft.com/office/drawing/2014/main" id="{4B4F1242-6098-D860-9A23-D2598CDD1F2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362659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4" name="직선 연결선 819">
                    <a:extLst>
                      <a:ext uri="{FF2B5EF4-FFF2-40B4-BE49-F238E27FC236}">
                        <a16:creationId xmlns:a16="http://schemas.microsoft.com/office/drawing/2014/main" id="{771E0047-9172-8A02-352A-BAC6E331901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445397" y="4446983"/>
                    <a:ext cx="42255" cy="13692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046" name="직선 연결선 826">
                  <a:extLst>
                    <a:ext uri="{FF2B5EF4-FFF2-40B4-BE49-F238E27FC236}">
                      <a16:creationId xmlns:a16="http://schemas.microsoft.com/office/drawing/2014/main" id="{BA66C836-B945-0403-D30D-FE972F4D9E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90169" y="4863900"/>
                  <a:ext cx="232301" cy="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7" name="직선 연결선 832">
                  <a:extLst>
                    <a:ext uri="{FF2B5EF4-FFF2-40B4-BE49-F238E27FC236}">
                      <a16:creationId xmlns:a16="http://schemas.microsoft.com/office/drawing/2014/main" id="{6693CB77-F6B3-F803-FDEC-BDD3BB999C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552471" y="4863900"/>
                  <a:ext cx="233686" cy="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55" name="그룹 835">
                <a:extLst>
                  <a:ext uri="{FF2B5EF4-FFF2-40B4-BE49-F238E27FC236}">
                    <a16:creationId xmlns:a16="http://schemas.microsoft.com/office/drawing/2014/main" id="{55DA27C4-C349-3A23-2E53-2378D4C73179}"/>
                  </a:ext>
                </a:extLst>
              </p:cNvPr>
              <p:cNvGrpSpPr/>
              <p:nvPr/>
            </p:nvGrpSpPr>
            <p:grpSpPr>
              <a:xfrm rot="16200000">
                <a:off x="7019906" y="5349308"/>
                <a:ext cx="179558" cy="93403"/>
                <a:chOff x="5890169" y="4312037"/>
                <a:chExt cx="1895988" cy="1103725"/>
              </a:xfrm>
            </p:grpSpPr>
            <p:grpSp>
              <p:nvGrpSpPr>
                <p:cNvPr id="1056" name="그룹 822">
                  <a:extLst>
                    <a:ext uri="{FF2B5EF4-FFF2-40B4-BE49-F238E27FC236}">
                      <a16:creationId xmlns:a16="http://schemas.microsoft.com/office/drawing/2014/main" id="{FA42BE0A-24FC-6973-BE4F-EF330F20EBED}"/>
                    </a:ext>
                  </a:extLst>
                </p:cNvPr>
                <p:cNvGrpSpPr/>
                <p:nvPr/>
              </p:nvGrpSpPr>
              <p:grpSpPr>
                <a:xfrm>
                  <a:off x="6122466" y="4312037"/>
                  <a:ext cx="1432853" cy="1103725"/>
                  <a:chOff x="5991225" y="4310063"/>
                  <a:chExt cx="496427" cy="273840"/>
                </a:xfrm>
              </p:grpSpPr>
              <p:cxnSp>
                <p:nvCxnSpPr>
                  <p:cNvPr id="1059" name="직선 연결선 771">
                    <a:extLst>
                      <a:ext uri="{FF2B5EF4-FFF2-40B4-BE49-F238E27FC236}">
                        <a16:creationId xmlns:a16="http://schemas.microsoft.com/office/drawing/2014/main" id="{062176FF-F279-C280-EC69-BA95815D35A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991225" y="4310063"/>
                    <a:ext cx="40482" cy="13692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0" name="직선 연결선 789">
                    <a:extLst>
                      <a:ext uri="{FF2B5EF4-FFF2-40B4-BE49-F238E27FC236}">
                        <a16:creationId xmlns:a16="http://schemas.microsoft.com/office/drawing/2014/main" id="{BA7A6776-196A-1774-0D2C-12F25D0A53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114445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1" name="직선 연결선 792">
                    <a:extLst>
                      <a:ext uri="{FF2B5EF4-FFF2-40B4-BE49-F238E27FC236}">
                        <a16:creationId xmlns:a16="http://schemas.microsoft.com/office/drawing/2014/main" id="{3ED5E7D2-14E2-7C2E-6899-AEB9F878670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31707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2" name="직선 연결선 807">
                    <a:extLst>
                      <a:ext uri="{FF2B5EF4-FFF2-40B4-BE49-F238E27FC236}">
                        <a16:creationId xmlns:a16="http://schemas.microsoft.com/office/drawing/2014/main" id="{2E494C43-F13C-32EF-2508-1BBB324659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97183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3" name="직선 연결선 810">
                    <a:extLst>
                      <a:ext uri="{FF2B5EF4-FFF2-40B4-BE49-F238E27FC236}">
                        <a16:creationId xmlns:a16="http://schemas.microsoft.com/office/drawing/2014/main" id="{A2D32405-4C27-2708-7E29-64A356835F7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279921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4" name="직선 연결선 815">
                    <a:extLst>
                      <a:ext uri="{FF2B5EF4-FFF2-40B4-BE49-F238E27FC236}">
                        <a16:creationId xmlns:a16="http://schemas.microsoft.com/office/drawing/2014/main" id="{337EC5F1-5542-D68F-A778-6E875031E4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362659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5" name="직선 연결선 819">
                    <a:extLst>
                      <a:ext uri="{FF2B5EF4-FFF2-40B4-BE49-F238E27FC236}">
                        <a16:creationId xmlns:a16="http://schemas.microsoft.com/office/drawing/2014/main" id="{4E6B12FB-4B8E-A786-BF02-76E9C4EF593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445397" y="4446983"/>
                    <a:ext cx="42255" cy="13692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057" name="직선 연결선 826">
                  <a:extLst>
                    <a:ext uri="{FF2B5EF4-FFF2-40B4-BE49-F238E27FC236}">
                      <a16:creationId xmlns:a16="http://schemas.microsoft.com/office/drawing/2014/main" id="{EA386B7C-BAD9-6765-E05B-5339AC56C8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90169" y="4863900"/>
                  <a:ext cx="232301" cy="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8" name="직선 연결선 832">
                  <a:extLst>
                    <a:ext uri="{FF2B5EF4-FFF2-40B4-BE49-F238E27FC236}">
                      <a16:creationId xmlns:a16="http://schemas.microsoft.com/office/drawing/2014/main" id="{26ECC203-506D-66A8-E9A4-6D9E511F59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552471" y="4863900"/>
                  <a:ext cx="233686" cy="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66" name="직선 연결선 194">
                <a:extLst>
                  <a:ext uri="{FF2B5EF4-FFF2-40B4-BE49-F238E27FC236}">
                    <a16:creationId xmlns:a16="http://schemas.microsoft.com/office/drawing/2014/main" id="{D5339EA5-B953-879F-328F-66E589EBA2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07764" y="4289063"/>
                <a:ext cx="0" cy="15170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7" name="직선 연결선 195">
                <a:extLst>
                  <a:ext uri="{FF2B5EF4-FFF2-40B4-BE49-F238E27FC236}">
                    <a16:creationId xmlns:a16="http://schemas.microsoft.com/office/drawing/2014/main" id="{EA70E2F2-E8E9-0186-60E2-66BE7BD882D3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71758" y="4076059"/>
                <a:ext cx="72009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9" name="직선 연결선 203">
                <a:extLst>
                  <a:ext uri="{FF2B5EF4-FFF2-40B4-BE49-F238E27FC236}">
                    <a16:creationId xmlns:a16="http://schemas.microsoft.com/office/drawing/2014/main" id="{B4FFFBA0-6F05-67B0-0DAC-5C89DB71199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71759" y="3500605"/>
                <a:ext cx="72009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0" name="직선 연결선 207">
                <a:extLst>
                  <a:ext uri="{FF2B5EF4-FFF2-40B4-BE49-F238E27FC236}">
                    <a16:creationId xmlns:a16="http://schemas.microsoft.com/office/drawing/2014/main" id="{F9B9530A-18F8-39B5-92A5-8F738B287CB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07762" y="5497603"/>
                <a:ext cx="0" cy="182613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1" name="직선 연결선 195">
                <a:extLst>
                  <a:ext uri="{FF2B5EF4-FFF2-40B4-BE49-F238E27FC236}">
                    <a16:creationId xmlns:a16="http://schemas.microsoft.com/office/drawing/2014/main" id="{864BB44A-52E1-B1E9-F047-99ADF9DAC04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106859" y="3224466"/>
                <a:ext cx="14032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2" name="직선 연결선 203">
                <a:extLst>
                  <a:ext uri="{FF2B5EF4-FFF2-40B4-BE49-F238E27FC236}">
                    <a16:creationId xmlns:a16="http://schemas.microsoft.com/office/drawing/2014/main" id="{DF5CFD9D-A103-EB52-95BE-E9A1ECEA3C3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71759" y="3261221"/>
                <a:ext cx="72009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3" name="TextBox 1082">
                <a:extLst>
                  <a:ext uri="{FF2B5EF4-FFF2-40B4-BE49-F238E27FC236}">
                    <a16:creationId xmlns:a16="http://schemas.microsoft.com/office/drawing/2014/main" id="{EB03CB58-DF2A-85D4-D57D-BFD735C1ACB9}"/>
                  </a:ext>
                </a:extLst>
              </p:cNvPr>
              <p:cNvSpPr txBox="1"/>
              <p:nvPr/>
            </p:nvSpPr>
            <p:spPr>
              <a:xfrm rot="5400000">
                <a:off x="7036746" y="3294863"/>
                <a:ext cx="169867" cy="1615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ko-KR" altLang="en-US" sz="1050" b="1" dirty="0"/>
                  <a:t>⋯</a:t>
                </a:r>
              </a:p>
            </p:txBody>
          </p:sp>
          <p:sp>
            <p:nvSpPr>
              <p:cNvPr id="1084" name="TextBox 1083">
                <a:extLst>
                  <a:ext uri="{FF2B5EF4-FFF2-40B4-BE49-F238E27FC236}">
                    <a16:creationId xmlns:a16="http://schemas.microsoft.com/office/drawing/2014/main" id="{3CB31184-F2B8-C3B2-7240-1AC24053753E}"/>
                  </a:ext>
                </a:extLst>
              </p:cNvPr>
              <p:cNvSpPr txBox="1"/>
              <p:nvPr/>
            </p:nvSpPr>
            <p:spPr>
              <a:xfrm rot="5400000">
                <a:off x="7036746" y="5055396"/>
                <a:ext cx="169867" cy="1615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ko-KR" altLang="en-US" sz="1050" b="1" dirty="0"/>
                  <a:t>⋯</a:t>
                </a:r>
              </a:p>
            </p:txBody>
          </p:sp>
          <p:sp>
            <p:nvSpPr>
              <p:cNvPr id="1085" name="TextBox 1084">
                <a:extLst>
                  <a:ext uri="{FF2B5EF4-FFF2-40B4-BE49-F238E27FC236}">
                    <a16:creationId xmlns:a16="http://schemas.microsoft.com/office/drawing/2014/main" id="{B8DC70C2-050F-A332-4F1F-141185AA0EC7}"/>
                  </a:ext>
                </a:extLst>
              </p:cNvPr>
              <p:cNvSpPr txBox="1"/>
              <p:nvPr/>
            </p:nvSpPr>
            <p:spPr>
              <a:xfrm>
                <a:off x="6421735" y="5170307"/>
                <a:ext cx="464578" cy="45140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dirty="0" err="1">
                    <a:latin typeface="Cambria" panose="02040503050406030204" pitchFamily="18" charset="0"/>
                    <a:cs typeface="Times New Roman" panose="02020603050405020304" pitchFamily="18" charset="0"/>
                  </a:rPr>
                  <a:t>WL</a:t>
                </a:r>
                <a:r>
                  <a:rPr lang="en-US" altLang="ko-KR" sz="2000" b="1" i="1" baseline="-25000" dirty="0" err="1">
                    <a:latin typeface="Cambria" panose="02040503050406030204" pitchFamily="18" charset="0"/>
                    <a:cs typeface="Times New Roman" panose="02020603050405020304" pitchFamily="18" charset="0"/>
                  </a:rPr>
                  <a:t>w</a:t>
                </a:r>
                <a:endParaRPr lang="ko-KR" altLang="en-US" sz="1600" b="1" i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086" name="직선 연결선 38">
                <a:extLst>
                  <a:ext uri="{FF2B5EF4-FFF2-40B4-BE49-F238E27FC236}">
                    <a16:creationId xmlns:a16="http://schemas.microsoft.com/office/drawing/2014/main" id="{3316F0E5-6AC1-39FE-F458-48047B821DCA}"/>
                  </a:ext>
                </a:extLst>
              </p:cNvPr>
              <p:cNvCxnSpPr>
                <a:cxnSpLocks/>
                <a:stCxn id="1035" idx="6"/>
              </p:cNvCxnSpPr>
              <p:nvPr/>
            </p:nvCxnSpPr>
            <p:spPr>
              <a:xfrm>
                <a:off x="7199589" y="3618325"/>
                <a:ext cx="265939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7" name="직선 연결선 296">
                <a:extLst>
                  <a:ext uri="{FF2B5EF4-FFF2-40B4-BE49-F238E27FC236}">
                    <a16:creationId xmlns:a16="http://schemas.microsoft.com/office/drawing/2014/main" id="{AD20E99F-A2A6-A44E-6A3F-E88EED6129E1}"/>
                  </a:ext>
                </a:extLst>
              </p:cNvPr>
              <p:cNvCxnSpPr>
                <a:cxnSpLocks/>
                <a:stCxn id="1090" idx="6"/>
              </p:cNvCxnSpPr>
              <p:nvPr/>
            </p:nvCxnSpPr>
            <p:spPr>
              <a:xfrm>
                <a:off x="7199589" y="5396009"/>
                <a:ext cx="26593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8" name="TextBox 1087">
                <a:extLst>
                  <a:ext uri="{FF2B5EF4-FFF2-40B4-BE49-F238E27FC236}">
                    <a16:creationId xmlns:a16="http://schemas.microsoft.com/office/drawing/2014/main" id="{1A42A854-4811-C6CC-8AB7-DE14F081DE27}"/>
                  </a:ext>
                </a:extLst>
              </p:cNvPr>
              <p:cNvSpPr txBox="1"/>
              <p:nvPr/>
            </p:nvSpPr>
            <p:spPr>
              <a:xfrm>
                <a:off x="6708835" y="3342722"/>
                <a:ext cx="36896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i="1" dirty="0">
                    <a:solidFill>
                      <a:srgbClr val="7030A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1</a:t>
                </a:r>
                <a:endParaRPr lang="ko-KR" altLang="en-US" sz="1600" b="1" i="1" baseline="-25000" dirty="0">
                  <a:solidFill>
                    <a:srgbClr val="7030A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90" name="Oval 1089">
                <a:extLst>
                  <a:ext uri="{FF2B5EF4-FFF2-40B4-BE49-F238E27FC236}">
                    <a16:creationId xmlns:a16="http://schemas.microsoft.com/office/drawing/2014/main" id="{B1C4C9EF-066F-A84F-66F0-831549F5E096}"/>
                  </a:ext>
                </a:extLst>
              </p:cNvPr>
              <p:cNvSpPr/>
              <p:nvPr/>
            </p:nvSpPr>
            <p:spPr>
              <a:xfrm>
                <a:off x="6955749" y="5274089"/>
                <a:ext cx="243840" cy="243840"/>
              </a:xfrm>
              <a:prstGeom prst="ellipse">
                <a:avLst/>
              </a:prstGeom>
              <a:solidFill>
                <a:schemeClr val="bg1">
                  <a:alpha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b="1" i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091" name="Oval 1090">
                <a:extLst>
                  <a:ext uri="{FF2B5EF4-FFF2-40B4-BE49-F238E27FC236}">
                    <a16:creationId xmlns:a16="http://schemas.microsoft.com/office/drawing/2014/main" id="{26E018DD-478C-55A5-A674-B450133266EA}"/>
                  </a:ext>
                </a:extLst>
              </p:cNvPr>
              <p:cNvSpPr/>
              <p:nvPr/>
            </p:nvSpPr>
            <p:spPr>
              <a:xfrm>
                <a:off x="6955749" y="4664185"/>
                <a:ext cx="243840" cy="24384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sz="1400" b="1" i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1092" name="직선 연결선 294">
                <a:extLst>
                  <a:ext uri="{FF2B5EF4-FFF2-40B4-BE49-F238E27FC236}">
                    <a16:creationId xmlns:a16="http://schemas.microsoft.com/office/drawing/2014/main" id="{9D891526-A5C0-0CDF-8655-74FC3FC1D1AC}"/>
                  </a:ext>
                </a:extLst>
              </p:cNvPr>
              <p:cNvCxnSpPr>
                <a:cxnSpLocks/>
                <a:endCxn id="1091" idx="2"/>
              </p:cNvCxnSpPr>
              <p:nvPr/>
            </p:nvCxnSpPr>
            <p:spPr>
              <a:xfrm>
                <a:off x="6844858" y="4786105"/>
                <a:ext cx="110891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3" name="TextBox 1092">
                <a:extLst>
                  <a:ext uri="{FF2B5EF4-FFF2-40B4-BE49-F238E27FC236}">
                    <a16:creationId xmlns:a16="http://schemas.microsoft.com/office/drawing/2014/main" id="{1941DBB0-00AC-8D65-87B6-63D1A26C639F}"/>
                  </a:ext>
                </a:extLst>
              </p:cNvPr>
              <p:cNvSpPr txBox="1"/>
              <p:nvPr/>
            </p:nvSpPr>
            <p:spPr>
              <a:xfrm rot="5400000">
                <a:off x="7036746" y="4447270"/>
                <a:ext cx="169867" cy="1615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ko-KR" altLang="en-US" sz="1050" b="1" dirty="0"/>
                  <a:t>⋯</a:t>
                </a:r>
              </a:p>
            </p:txBody>
          </p:sp>
          <p:cxnSp>
            <p:nvCxnSpPr>
              <p:cNvPr id="1094" name="직선 연결선 194">
                <a:extLst>
                  <a:ext uri="{FF2B5EF4-FFF2-40B4-BE49-F238E27FC236}">
                    <a16:creationId xmlns:a16="http://schemas.microsoft.com/office/drawing/2014/main" id="{5952CBA2-EEF9-8FFE-59F2-B0057C03AB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07764" y="4875965"/>
                <a:ext cx="0" cy="17086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5" name="직선 연결선 195">
                <a:extLst>
                  <a:ext uri="{FF2B5EF4-FFF2-40B4-BE49-F238E27FC236}">
                    <a16:creationId xmlns:a16="http://schemas.microsoft.com/office/drawing/2014/main" id="{F8A29792-9BC5-6826-1054-B76F0C6B81E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071758" y="4662961"/>
                <a:ext cx="72009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96" name="그룹 835">
                <a:extLst>
                  <a:ext uri="{FF2B5EF4-FFF2-40B4-BE49-F238E27FC236}">
                    <a16:creationId xmlns:a16="http://schemas.microsoft.com/office/drawing/2014/main" id="{17A9DEE5-A5BA-28E5-8DD9-9BBAE17B437C}"/>
                  </a:ext>
                </a:extLst>
              </p:cNvPr>
              <p:cNvGrpSpPr/>
              <p:nvPr/>
            </p:nvGrpSpPr>
            <p:grpSpPr>
              <a:xfrm rot="16200000">
                <a:off x="7017525" y="4739404"/>
                <a:ext cx="179558" cy="93403"/>
                <a:chOff x="5890169" y="4312037"/>
                <a:chExt cx="1895988" cy="1103725"/>
              </a:xfrm>
            </p:grpSpPr>
            <p:grpSp>
              <p:nvGrpSpPr>
                <p:cNvPr id="1097" name="그룹 822">
                  <a:extLst>
                    <a:ext uri="{FF2B5EF4-FFF2-40B4-BE49-F238E27FC236}">
                      <a16:creationId xmlns:a16="http://schemas.microsoft.com/office/drawing/2014/main" id="{69B6B722-3AED-A6A6-AEEB-82DB4DBF5103}"/>
                    </a:ext>
                  </a:extLst>
                </p:cNvPr>
                <p:cNvGrpSpPr/>
                <p:nvPr/>
              </p:nvGrpSpPr>
              <p:grpSpPr>
                <a:xfrm>
                  <a:off x="6122466" y="4312037"/>
                  <a:ext cx="1432853" cy="1103725"/>
                  <a:chOff x="5991225" y="4310063"/>
                  <a:chExt cx="496427" cy="273840"/>
                </a:xfrm>
              </p:grpSpPr>
              <p:cxnSp>
                <p:nvCxnSpPr>
                  <p:cNvPr id="1100" name="직선 연결선 771">
                    <a:extLst>
                      <a:ext uri="{FF2B5EF4-FFF2-40B4-BE49-F238E27FC236}">
                        <a16:creationId xmlns:a16="http://schemas.microsoft.com/office/drawing/2014/main" id="{6EA44A01-FBD8-BBBE-AA1E-13F73CBF05E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991225" y="4310063"/>
                    <a:ext cx="40482" cy="13692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1" name="직선 연결선 789">
                    <a:extLst>
                      <a:ext uri="{FF2B5EF4-FFF2-40B4-BE49-F238E27FC236}">
                        <a16:creationId xmlns:a16="http://schemas.microsoft.com/office/drawing/2014/main" id="{193A4AE5-E51A-CF7B-2E18-BA9C9B47539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114445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2" name="직선 연결선 792">
                    <a:extLst>
                      <a:ext uri="{FF2B5EF4-FFF2-40B4-BE49-F238E27FC236}">
                        <a16:creationId xmlns:a16="http://schemas.microsoft.com/office/drawing/2014/main" id="{78C752D4-3DD3-2DD1-E6EC-3EAB6DBBAB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31707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3" name="직선 연결선 807">
                    <a:extLst>
                      <a:ext uri="{FF2B5EF4-FFF2-40B4-BE49-F238E27FC236}">
                        <a16:creationId xmlns:a16="http://schemas.microsoft.com/office/drawing/2014/main" id="{708F4D45-6F55-28B1-8AEA-94A634AABB5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97183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4" name="직선 연결선 810">
                    <a:extLst>
                      <a:ext uri="{FF2B5EF4-FFF2-40B4-BE49-F238E27FC236}">
                        <a16:creationId xmlns:a16="http://schemas.microsoft.com/office/drawing/2014/main" id="{36A1F586-4FB0-86AA-B2DD-2E937769E2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279921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5" name="직선 연결선 815">
                    <a:extLst>
                      <a:ext uri="{FF2B5EF4-FFF2-40B4-BE49-F238E27FC236}">
                        <a16:creationId xmlns:a16="http://schemas.microsoft.com/office/drawing/2014/main" id="{2BAD782F-3D1D-9975-7E87-CD110F5B4CC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362659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6" name="직선 연결선 819">
                    <a:extLst>
                      <a:ext uri="{FF2B5EF4-FFF2-40B4-BE49-F238E27FC236}">
                        <a16:creationId xmlns:a16="http://schemas.microsoft.com/office/drawing/2014/main" id="{41CA3293-6D79-03C7-B6FF-4A311F27835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445397" y="4446983"/>
                    <a:ext cx="42255" cy="13692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098" name="직선 연결선 826">
                  <a:extLst>
                    <a:ext uri="{FF2B5EF4-FFF2-40B4-BE49-F238E27FC236}">
                      <a16:creationId xmlns:a16="http://schemas.microsoft.com/office/drawing/2014/main" id="{2CDA6334-3CDE-E371-5C5E-7AC46C7A79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90169" y="4863900"/>
                  <a:ext cx="232301" cy="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9" name="직선 연결선 832">
                  <a:extLst>
                    <a:ext uri="{FF2B5EF4-FFF2-40B4-BE49-F238E27FC236}">
                      <a16:creationId xmlns:a16="http://schemas.microsoft.com/office/drawing/2014/main" id="{31E50FD9-4A6D-26E5-3AC8-CABC2D0A0F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552471" y="4863900"/>
                  <a:ext cx="233686" cy="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07" name="직선 연결선 294">
                <a:extLst>
                  <a:ext uri="{FF2B5EF4-FFF2-40B4-BE49-F238E27FC236}">
                    <a16:creationId xmlns:a16="http://schemas.microsoft.com/office/drawing/2014/main" id="{8BD0466E-7AC9-FF7A-A288-53966E6688D4}"/>
                  </a:ext>
                </a:extLst>
              </p:cNvPr>
              <p:cNvCxnSpPr>
                <a:cxnSpLocks/>
                <a:stCxn id="1091" idx="6"/>
              </p:cNvCxnSpPr>
              <p:nvPr/>
            </p:nvCxnSpPr>
            <p:spPr>
              <a:xfrm>
                <a:off x="7199589" y="4786105"/>
                <a:ext cx="265939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8" name="TextBox 1107">
                <a:extLst>
                  <a:ext uri="{FF2B5EF4-FFF2-40B4-BE49-F238E27FC236}">
                    <a16:creationId xmlns:a16="http://schemas.microsoft.com/office/drawing/2014/main" id="{F9B7BE50-2576-57AF-213F-31B74F4AC82B}"/>
                  </a:ext>
                </a:extLst>
              </p:cNvPr>
              <p:cNvSpPr txBox="1"/>
              <p:nvPr/>
            </p:nvSpPr>
            <p:spPr>
              <a:xfrm>
                <a:off x="6708835" y="4515004"/>
                <a:ext cx="36896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i="1" dirty="0">
                    <a:solidFill>
                      <a:srgbClr val="7030A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1</a:t>
                </a:r>
                <a:endParaRPr lang="ko-KR" altLang="en-US" sz="1600" b="1" i="1" baseline="-25000" dirty="0">
                  <a:solidFill>
                    <a:srgbClr val="7030A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111" name="직선 연결선 38">
                <a:extLst>
                  <a:ext uri="{FF2B5EF4-FFF2-40B4-BE49-F238E27FC236}">
                    <a16:creationId xmlns:a16="http://schemas.microsoft.com/office/drawing/2014/main" id="{66BEE5CD-6873-990A-C91A-743993CD0A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51947" y="3098523"/>
                <a:ext cx="3077" cy="253744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12" name="TextBox 1111">
                <a:extLst>
                  <a:ext uri="{FF2B5EF4-FFF2-40B4-BE49-F238E27FC236}">
                    <a16:creationId xmlns:a16="http://schemas.microsoft.com/office/drawing/2014/main" id="{CDE57C24-5583-9CDF-F9E0-F18559CE674C}"/>
                  </a:ext>
                </a:extLst>
              </p:cNvPr>
              <p:cNvSpPr txBox="1"/>
              <p:nvPr/>
            </p:nvSpPr>
            <p:spPr>
              <a:xfrm>
                <a:off x="6421735" y="4656503"/>
                <a:ext cx="464578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WL</a:t>
                </a:r>
                <a:r>
                  <a:rPr lang="en-US" altLang="ko-KR" sz="2000" b="1" i="1" baseline="-25000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z</a:t>
                </a:r>
                <a:endParaRPr lang="ko-KR" altLang="en-US" sz="1600" b="1" i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13" name="TextBox 1112">
                <a:extLst>
                  <a:ext uri="{FF2B5EF4-FFF2-40B4-BE49-F238E27FC236}">
                    <a16:creationId xmlns:a16="http://schemas.microsoft.com/office/drawing/2014/main" id="{904F4C00-94D2-ACEF-B5BA-C85F4E5F608A}"/>
                  </a:ext>
                </a:extLst>
              </p:cNvPr>
              <p:cNvSpPr txBox="1"/>
              <p:nvPr/>
            </p:nvSpPr>
            <p:spPr>
              <a:xfrm>
                <a:off x="6421735" y="3500080"/>
                <a:ext cx="464578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WL</a:t>
                </a:r>
                <a:r>
                  <a:rPr lang="en-US" altLang="ko-KR" sz="2000" b="1" i="1" baseline="-25000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x</a:t>
                </a:r>
                <a:endParaRPr lang="ko-KR" altLang="en-US" sz="1600" b="1" i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116" name="Straight Connector 1115">
                <a:extLst>
                  <a:ext uri="{FF2B5EF4-FFF2-40B4-BE49-F238E27FC236}">
                    <a16:creationId xmlns:a16="http://schemas.microsoft.com/office/drawing/2014/main" id="{A108FC6B-3DBB-8938-B302-396047E98AA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020321" y="5763954"/>
                <a:ext cx="117916" cy="4118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17" name="TextBox 1116">
                <a:extLst>
                  <a:ext uri="{FF2B5EF4-FFF2-40B4-BE49-F238E27FC236}">
                    <a16:creationId xmlns:a16="http://schemas.microsoft.com/office/drawing/2014/main" id="{4283054A-57EB-8B55-DA7A-30F09717804B}"/>
                  </a:ext>
                </a:extLst>
              </p:cNvPr>
              <p:cNvSpPr txBox="1"/>
              <p:nvPr/>
            </p:nvSpPr>
            <p:spPr>
              <a:xfrm>
                <a:off x="6391115" y="4046702"/>
                <a:ext cx="464578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dirty="0" err="1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WL</a:t>
                </a:r>
                <a:r>
                  <a:rPr lang="en-US" altLang="ko-KR" sz="2000" b="1" i="1" baseline="-25000" dirty="0" err="1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y</a:t>
                </a:r>
                <a:endParaRPr lang="ko-KR" altLang="en-US" sz="1600" b="1" i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119" name="직선 연결선 294">
                <a:extLst>
                  <a:ext uri="{FF2B5EF4-FFF2-40B4-BE49-F238E27FC236}">
                    <a16:creationId xmlns:a16="http://schemas.microsoft.com/office/drawing/2014/main" id="{09C5BCEA-8FC1-3B7C-E985-93C4E163C161}"/>
                  </a:ext>
                </a:extLst>
              </p:cNvPr>
              <p:cNvCxnSpPr>
                <a:cxnSpLocks/>
                <a:endCxn id="1034" idx="2"/>
              </p:cNvCxnSpPr>
              <p:nvPr/>
            </p:nvCxnSpPr>
            <p:spPr>
              <a:xfrm>
                <a:off x="6866678" y="4221547"/>
                <a:ext cx="110891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0" name="직선 연결선 294">
                <a:extLst>
                  <a:ext uri="{FF2B5EF4-FFF2-40B4-BE49-F238E27FC236}">
                    <a16:creationId xmlns:a16="http://schemas.microsoft.com/office/drawing/2014/main" id="{04667F62-03E9-91D9-DC21-4A901DA3EB35}"/>
                  </a:ext>
                </a:extLst>
              </p:cNvPr>
              <p:cNvCxnSpPr>
                <a:cxnSpLocks/>
                <a:stCxn id="1034" idx="6"/>
              </p:cNvCxnSpPr>
              <p:nvPr/>
            </p:nvCxnSpPr>
            <p:spPr>
              <a:xfrm>
                <a:off x="7221409" y="4221547"/>
                <a:ext cx="265939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1" name="TextBox 1120">
                <a:extLst>
                  <a:ext uri="{FF2B5EF4-FFF2-40B4-BE49-F238E27FC236}">
                    <a16:creationId xmlns:a16="http://schemas.microsoft.com/office/drawing/2014/main" id="{4624737B-A704-692D-7EFF-E459CE7E325F}"/>
                  </a:ext>
                </a:extLst>
              </p:cNvPr>
              <p:cNvSpPr txBox="1"/>
              <p:nvPr/>
            </p:nvSpPr>
            <p:spPr>
              <a:xfrm>
                <a:off x="6723431" y="5151800"/>
                <a:ext cx="36896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i="1" dirty="0">
                    <a:solidFill>
                      <a:schemeClr val="bg2">
                        <a:lumMod val="50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1</a:t>
                </a:r>
                <a:endParaRPr lang="ko-KR" altLang="en-US" sz="1600" b="1" i="1" baseline="-25000" dirty="0">
                  <a:solidFill>
                    <a:schemeClr val="bg2">
                      <a:lumMod val="50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22" name="Left Brace 1121">
                <a:extLst>
                  <a:ext uri="{FF2B5EF4-FFF2-40B4-BE49-F238E27FC236}">
                    <a16:creationId xmlns:a16="http://schemas.microsoft.com/office/drawing/2014/main" id="{94C1D3E2-E08E-EEE9-94F7-6C0E03EA20A6}"/>
                  </a:ext>
                </a:extLst>
              </p:cNvPr>
              <p:cNvSpPr/>
              <p:nvPr/>
            </p:nvSpPr>
            <p:spPr>
              <a:xfrm>
                <a:off x="6197536" y="3269904"/>
                <a:ext cx="258984" cy="1816905"/>
              </a:xfrm>
              <a:prstGeom prst="lef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3" name="TextBox 1122">
                <a:extLst>
                  <a:ext uri="{FF2B5EF4-FFF2-40B4-BE49-F238E27FC236}">
                    <a16:creationId xmlns:a16="http://schemas.microsoft.com/office/drawing/2014/main" id="{47A74C69-9FA9-C6DC-1C7C-C5DFA8C99E37}"/>
                  </a:ext>
                </a:extLst>
              </p:cNvPr>
              <p:cNvSpPr txBox="1"/>
              <p:nvPr/>
            </p:nvSpPr>
            <p:spPr>
              <a:xfrm>
                <a:off x="5456255" y="3916944"/>
                <a:ext cx="745569" cy="41036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IN" altLang="ko-KR" sz="20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Target Cells</a:t>
                </a:r>
                <a:endParaRPr lang="ko-KR" altLang="en-US" sz="2000" b="1" baseline="-25000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grpSp>
            <p:nvGrpSpPr>
              <p:cNvPr id="1125" name="그룹 761">
                <a:extLst>
                  <a:ext uri="{FF2B5EF4-FFF2-40B4-BE49-F238E27FC236}">
                    <a16:creationId xmlns:a16="http://schemas.microsoft.com/office/drawing/2014/main" id="{38D4CAA3-9980-40A3-0AB2-0B0A1523FBA8}"/>
                  </a:ext>
                </a:extLst>
              </p:cNvPr>
              <p:cNvGrpSpPr/>
              <p:nvPr/>
            </p:nvGrpSpPr>
            <p:grpSpPr>
              <a:xfrm rot="16200000">
                <a:off x="6978956" y="4186911"/>
                <a:ext cx="236223" cy="65707"/>
                <a:chOff x="5608137" y="3368746"/>
                <a:chExt cx="345853" cy="96203"/>
              </a:xfrm>
            </p:grpSpPr>
            <p:grpSp>
              <p:nvGrpSpPr>
                <p:cNvPr id="1126" name="그룹 753">
                  <a:extLst>
                    <a:ext uri="{FF2B5EF4-FFF2-40B4-BE49-F238E27FC236}">
                      <a16:creationId xmlns:a16="http://schemas.microsoft.com/office/drawing/2014/main" id="{342FA25D-C16B-DF98-F96D-08F5FB323AF8}"/>
                    </a:ext>
                  </a:extLst>
                </p:cNvPr>
                <p:cNvGrpSpPr/>
                <p:nvPr/>
              </p:nvGrpSpPr>
              <p:grpSpPr>
                <a:xfrm rot="5400000">
                  <a:off x="5726825" y="3294412"/>
                  <a:ext cx="96203" cy="244872"/>
                  <a:chOff x="5106224" y="2342057"/>
                  <a:chExt cx="96203" cy="244872"/>
                </a:xfrm>
              </p:grpSpPr>
              <p:sp>
                <p:nvSpPr>
                  <p:cNvPr id="1129" name="타원 750">
                    <a:extLst>
                      <a:ext uri="{FF2B5EF4-FFF2-40B4-BE49-F238E27FC236}">
                        <a16:creationId xmlns:a16="http://schemas.microsoft.com/office/drawing/2014/main" id="{3D4D9D64-562A-FCF8-FC78-7E39770B38C5}"/>
                      </a:ext>
                    </a:extLst>
                  </p:cNvPr>
                  <p:cNvSpPr/>
                  <p:nvPr/>
                </p:nvSpPr>
                <p:spPr>
                  <a:xfrm>
                    <a:off x="5141467" y="2525969"/>
                    <a:ext cx="60960" cy="6096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schemeClr val="accent6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1130" name="타원 751">
                    <a:extLst>
                      <a:ext uri="{FF2B5EF4-FFF2-40B4-BE49-F238E27FC236}">
                        <a16:creationId xmlns:a16="http://schemas.microsoft.com/office/drawing/2014/main" id="{67E2A6CF-B5C2-0C5F-B8A4-86FA2DCC358E}"/>
                      </a:ext>
                    </a:extLst>
                  </p:cNvPr>
                  <p:cNvSpPr/>
                  <p:nvPr/>
                </p:nvSpPr>
                <p:spPr>
                  <a:xfrm>
                    <a:off x="5141467" y="2342057"/>
                    <a:ext cx="60960" cy="6096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schemeClr val="accent6">
                          <a:lumMod val="7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1131" name="직선 연결선 752">
                    <a:extLst>
                      <a:ext uri="{FF2B5EF4-FFF2-40B4-BE49-F238E27FC236}">
                        <a16:creationId xmlns:a16="http://schemas.microsoft.com/office/drawing/2014/main" id="{6C68CCA8-2326-AFA3-AF8F-7346BA5A8D6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900000" flipV="1">
                    <a:off x="5106224" y="2428734"/>
                    <a:ext cx="0" cy="122952"/>
                  </a:xfrm>
                  <a:prstGeom prst="line">
                    <a:avLst/>
                  </a:prstGeom>
                  <a:ln w="19050" cap="sq">
                    <a:solidFill>
                      <a:schemeClr val="tx1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27" name="직선 연결선 754">
                  <a:extLst>
                    <a:ext uri="{FF2B5EF4-FFF2-40B4-BE49-F238E27FC236}">
                      <a16:creationId xmlns:a16="http://schemas.microsoft.com/office/drawing/2014/main" id="{BD3EA2B2-463C-C269-64BA-08E3EE73DC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08137" y="3433763"/>
                  <a:ext cx="4435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8" name="직선 연결선 756">
                  <a:extLst>
                    <a:ext uri="{FF2B5EF4-FFF2-40B4-BE49-F238E27FC236}">
                      <a16:creationId xmlns:a16="http://schemas.microsoft.com/office/drawing/2014/main" id="{0E69D7CB-F4EE-7B01-C37C-FB42A1A92D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9636" y="3433763"/>
                  <a:ext cx="4435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32" name="TextBox 1131">
                <a:extLst>
                  <a:ext uri="{FF2B5EF4-FFF2-40B4-BE49-F238E27FC236}">
                    <a16:creationId xmlns:a16="http://schemas.microsoft.com/office/drawing/2014/main" id="{DAE74980-9E65-7468-7C71-56C96CA79447}"/>
                  </a:ext>
                </a:extLst>
              </p:cNvPr>
              <p:cNvSpPr txBox="1"/>
              <p:nvPr/>
            </p:nvSpPr>
            <p:spPr>
              <a:xfrm>
                <a:off x="6722873" y="3945678"/>
                <a:ext cx="377105" cy="20518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IN" altLang="ko-KR" sz="2000" b="1" i="1" baseline="-25000" dirty="0">
                    <a:solidFill>
                      <a:srgbClr val="7030A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0</a:t>
                </a:r>
                <a:endParaRPr lang="ko-KR" altLang="en-US" sz="2000" b="1" i="1" baseline="-25000" dirty="0">
                  <a:solidFill>
                    <a:srgbClr val="7030A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3F8A2E-D910-7B83-CF76-573DDA3C3E54}"/>
                </a:ext>
              </a:extLst>
            </p:cNvPr>
            <p:cNvSpPr txBox="1"/>
            <p:nvPr/>
          </p:nvSpPr>
          <p:spPr>
            <a:xfrm>
              <a:off x="6473136" y="5886810"/>
              <a:ext cx="667368" cy="3590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Result      </a:t>
              </a:r>
              <a:b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</a:br>
              <a:endParaRPr lang="ko-KR" altLang="en-US" sz="14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8F7B49F-586F-2DB8-2615-1334E76A9B33}"/>
              </a:ext>
            </a:extLst>
          </p:cNvPr>
          <p:cNvSpPr txBox="1"/>
          <p:nvPr/>
        </p:nvSpPr>
        <p:spPr>
          <a:xfrm>
            <a:off x="1575267" y="2622654"/>
            <a:ext cx="2798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err="1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400" b="1" i="1" baseline="-25000" dirty="0" err="1">
                <a:latin typeface="Cambria" panose="02040503050406030204" pitchFamily="18" charset="0"/>
                <a:cs typeface="Times New Roman" panose="02020603050405020304" pitchFamily="18" charset="0"/>
              </a:rPr>
              <a:t>a</a:t>
            </a:r>
            <a:r>
              <a:rPr lang="en-US" altLang="ko-KR" sz="24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altLang="ko-KR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-US" altLang="ko-KR" sz="24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altLang="ko-KR" b="1" dirty="0" err="1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400" b="1" i="1" baseline="-25000" dirty="0" err="1">
                <a:latin typeface="Cambria" panose="02040503050406030204" pitchFamily="18" charset="0"/>
                <a:cs typeface="Times New Roman" panose="02020603050405020304" pitchFamily="18" charset="0"/>
              </a:rPr>
              <a:t>b</a:t>
            </a:r>
            <a:r>
              <a:rPr lang="en-US" altLang="ko-KR" sz="32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altLang="ko-KR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-US" altLang="ko-KR" sz="32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altLang="ko-KR" b="1" dirty="0" err="1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400" b="1" i="1" baseline="-25000" dirty="0" err="1">
                <a:latin typeface="Cambria" panose="02040503050406030204" pitchFamily="18" charset="0"/>
                <a:cs typeface="Times New Roman" panose="02020603050405020304" pitchFamily="18" charset="0"/>
              </a:rPr>
              <a:t>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58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5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Rectangle: Rounded Corners 916">
            <a:extLst>
              <a:ext uri="{FF2B5EF4-FFF2-40B4-BE49-F238E27FC236}">
                <a16:creationId xmlns:a16="http://schemas.microsoft.com/office/drawing/2014/main" id="{DF88D750-E95F-4768-42C6-8E5F4FD35C62}"/>
              </a:ext>
            </a:extLst>
          </p:cNvPr>
          <p:cNvSpPr/>
          <p:nvPr/>
        </p:nvSpPr>
        <p:spPr>
          <a:xfrm>
            <a:off x="1949915" y="3092999"/>
            <a:ext cx="2048816" cy="3155957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4" name="Group 803">
            <a:extLst>
              <a:ext uri="{FF2B5EF4-FFF2-40B4-BE49-F238E27FC236}">
                <a16:creationId xmlns:a16="http://schemas.microsoft.com/office/drawing/2014/main" id="{A9926D08-886F-CD8A-B494-3877455A50B1}"/>
              </a:ext>
            </a:extLst>
          </p:cNvPr>
          <p:cNvGrpSpPr/>
          <p:nvPr/>
        </p:nvGrpSpPr>
        <p:grpSpPr>
          <a:xfrm>
            <a:off x="3574244" y="5879563"/>
            <a:ext cx="233979" cy="219700"/>
            <a:chOff x="1897566" y="8289064"/>
            <a:chExt cx="340524" cy="319744"/>
          </a:xfrm>
        </p:grpSpPr>
        <p:sp>
          <p:nvSpPr>
            <p:cNvPr id="805" name="사각형: 둥근 위쪽 모서리 575">
              <a:extLst>
                <a:ext uri="{FF2B5EF4-FFF2-40B4-BE49-F238E27FC236}">
                  <a16:creationId xmlns:a16="http://schemas.microsoft.com/office/drawing/2014/main" id="{501E2549-8166-4CD3-32A5-906D3ED6A86E}"/>
                </a:ext>
              </a:extLst>
            </p:cNvPr>
            <p:cNvSpPr/>
            <p:nvPr/>
          </p:nvSpPr>
          <p:spPr>
            <a:xfrm>
              <a:off x="1897566" y="8289064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7" name="사각형: 둥근 위쪽 모서리 576">
              <a:extLst>
                <a:ext uri="{FF2B5EF4-FFF2-40B4-BE49-F238E27FC236}">
                  <a16:creationId xmlns:a16="http://schemas.microsoft.com/office/drawing/2014/main" id="{C455DBA7-2486-721F-676C-E060CCFC339A}"/>
                </a:ext>
              </a:extLst>
            </p:cNvPr>
            <p:cNvSpPr/>
            <p:nvPr/>
          </p:nvSpPr>
          <p:spPr>
            <a:xfrm>
              <a:off x="1897566" y="8289064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25" name="Group 824">
            <a:extLst>
              <a:ext uri="{FF2B5EF4-FFF2-40B4-BE49-F238E27FC236}">
                <a16:creationId xmlns:a16="http://schemas.microsoft.com/office/drawing/2014/main" id="{78B338D3-136B-2E0D-13FF-BEA7B9443F7E}"/>
              </a:ext>
            </a:extLst>
          </p:cNvPr>
          <p:cNvGrpSpPr/>
          <p:nvPr/>
        </p:nvGrpSpPr>
        <p:grpSpPr>
          <a:xfrm>
            <a:off x="3574567" y="5882575"/>
            <a:ext cx="233979" cy="219700"/>
            <a:chOff x="1897566" y="8289064"/>
            <a:chExt cx="340524" cy="319744"/>
          </a:xfrm>
        </p:grpSpPr>
        <p:sp>
          <p:nvSpPr>
            <p:cNvPr id="826" name="사각형: 둥근 위쪽 모서리 575">
              <a:extLst>
                <a:ext uri="{FF2B5EF4-FFF2-40B4-BE49-F238E27FC236}">
                  <a16:creationId xmlns:a16="http://schemas.microsoft.com/office/drawing/2014/main" id="{F3A110BD-F312-A3A2-C711-C6CF594BFFB0}"/>
                </a:ext>
              </a:extLst>
            </p:cNvPr>
            <p:cNvSpPr/>
            <p:nvPr/>
          </p:nvSpPr>
          <p:spPr>
            <a:xfrm>
              <a:off x="1897566" y="8289064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8" name="사각형: 둥근 위쪽 모서리 576">
              <a:extLst>
                <a:ext uri="{FF2B5EF4-FFF2-40B4-BE49-F238E27FC236}">
                  <a16:creationId xmlns:a16="http://schemas.microsoft.com/office/drawing/2014/main" id="{60CE5E11-CC0A-032C-1FB0-15ACBEA7ADFD}"/>
                </a:ext>
              </a:extLst>
            </p:cNvPr>
            <p:cNvSpPr/>
            <p:nvPr/>
          </p:nvSpPr>
          <p:spPr>
            <a:xfrm>
              <a:off x="1897566" y="8289064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83" name="TextBox 682">
            <a:extLst>
              <a:ext uri="{FF2B5EF4-FFF2-40B4-BE49-F238E27FC236}">
                <a16:creationId xmlns:a16="http://schemas.microsoft.com/office/drawing/2014/main" id="{76DE3D58-D4FF-C1D9-0671-A8E3E96B42AD}"/>
              </a:ext>
            </a:extLst>
          </p:cNvPr>
          <p:cNvSpPr txBox="1"/>
          <p:nvPr/>
        </p:nvSpPr>
        <p:spPr>
          <a:xfrm>
            <a:off x="3504370" y="5869736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i="1" baseline="-25000" dirty="0">
              <a:solidFill>
                <a:srgbClr val="7030A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43" name="Oval 842">
            <a:extLst>
              <a:ext uri="{FF2B5EF4-FFF2-40B4-BE49-F238E27FC236}">
                <a16:creationId xmlns:a16="http://schemas.microsoft.com/office/drawing/2014/main" id="{E95B716C-B602-A6FA-B987-E655AD907EA3}"/>
              </a:ext>
            </a:extLst>
          </p:cNvPr>
          <p:cNvSpPr/>
          <p:nvPr/>
        </p:nvSpPr>
        <p:spPr>
          <a:xfrm>
            <a:off x="3411399" y="4319145"/>
            <a:ext cx="243840" cy="24384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4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4FD1D7-58EF-E7BC-F1C1-56CD51587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Multi-Wordline Sensing (MWS)</a:t>
            </a:r>
            <a:endParaRPr lang="en-US" dirty="0"/>
          </a:p>
        </p:txBody>
      </p:sp>
      <p:sp>
        <p:nvSpPr>
          <p:cNvPr id="489" name="Oval 488">
            <a:extLst>
              <a:ext uri="{FF2B5EF4-FFF2-40B4-BE49-F238E27FC236}">
                <a16:creationId xmlns:a16="http://schemas.microsoft.com/office/drawing/2014/main" id="{3127F771-A39E-AAB6-7D60-604310961F80}"/>
              </a:ext>
            </a:extLst>
          </p:cNvPr>
          <p:cNvSpPr/>
          <p:nvPr/>
        </p:nvSpPr>
        <p:spPr>
          <a:xfrm>
            <a:off x="3389579" y="3730179"/>
            <a:ext cx="243840" cy="24384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4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495" name="TextBox 494">
            <a:extLst>
              <a:ext uri="{FF2B5EF4-FFF2-40B4-BE49-F238E27FC236}">
                <a16:creationId xmlns:a16="http://schemas.microsoft.com/office/drawing/2014/main" id="{375DB7B8-250C-8A33-CEF3-04D06B57BF42}"/>
              </a:ext>
            </a:extLst>
          </p:cNvPr>
          <p:cNvSpPr txBox="1"/>
          <p:nvPr/>
        </p:nvSpPr>
        <p:spPr>
          <a:xfrm>
            <a:off x="2345742" y="5470030"/>
            <a:ext cx="464578" cy="3231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050" b="1" dirty="0">
                <a:latin typeface="Cambria" panose="02040503050406030204" pitchFamily="18" charset="0"/>
                <a:cs typeface="Times New Roman" panose="02020603050405020304" pitchFamily="18" charset="0"/>
              </a:rPr>
              <a:t>Unread Cell</a:t>
            </a:r>
            <a:endParaRPr lang="ko-KR" altLang="en-US" sz="1050" b="1" i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96" name="직선 연결선 38">
            <a:extLst>
              <a:ext uri="{FF2B5EF4-FFF2-40B4-BE49-F238E27FC236}">
                <a16:creationId xmlns:a16="http://schemas.microsoft.com/office/drawing/2014/main" id="{BE99AEA4-CCD6-91DF-EB1F-4F3596BFA6E4}"/>
              </a:ext>
            </a:extLst>
          </p:cNvPr>
          <p:cNvCxnSpPr>
            <a:cxnSpLocks/>
            <a:endCxn id="489" idx="2"/>
          </p:cNvCxnSpPr>
          <p:nvPr/>
        </p:nvCxnSpPr>
        <p:spPr>
          <a:xfrm>
            <a:off x="3264463" y="3849520"/>
            <a:ext cx="125116" cy="257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8" name="직선 연결선 296">
            <a:extLst>
              <a:ext uri="{FF2B5EF4-FFF2-40B4-BE49-F238E27FC236}">
                <a16:creationId xmlns:a16="http://schemas.microsoft.com/office/drawing/2014/main" id="{AEFDC530-931D-D3F1-227A-42EB88807E23}"/>
              </a:ext>
            </a:extLst>
          </p:cNvPr>
          <p:cNvCxnSpPr>
            <a:cxnSpLocks/>
            <a:endCxn id="679" idx="2"/>
          </p:cNvCxnSpPr>
          <p:nvPr/>
        </p:nvCxnSpPr>
        <p:spPr>
          <a:xfrm>
            <a:off x="3305376" y="5629783"/>
            <a:ext cx="8420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9" name="TextBox 498">
            <a:extLst>
              <a:ext uri="{FF2B5EF4-FFF2-40B4-BE49-F238E27FC236}">
                <a16:creationId xmlns:a16="http://schemas.microsoft.com/office/drawing/2014/main" id="{534397EB-DC7C-8360-739E-6C47E0F72C88}"/>
              </a:ext>
            </a:extLst>
          </p:cNvPr>
          <p:cNvSpPr txBox="1"/>
          <p:nvPr/>
        </p:nvSpPr>
        <p:spPr>
          <a:xfrm>
            <a:off x="2083166" y="3152295"/>
            <a:ext cx="119442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i="1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BL activation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00" name="TextBox 499">
            <a:extLst>
              <a:ext uri="{FF2B5EF4-FFF2-40B4-BE49-F238E27FC236}">
                <a16:creationId xmlns:a16="http://schemas.microsoft.com/office/drawing/2014/main" id="{3D5F907A-76C9-5406-98CD-EFA48C20F65A}"/>
              </a:ext>
            </a:extLst>
          </p:cNvPr>
          <p:cNvSpPr txBox="1"/>
          <p:nvPr/>
        </p:nvSpPr>
        <p:spPr>
          <a:xfrm>
            <a:off x="3499573" y="3088649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>
                <a:latin typeface="Cambria" panose="02040503050406030204" pitchFamily="18" charset="0"/>
                <a:cs typeface="Times New Roman" panose="02020603050405020304" pitchFamily="18" charset="0"/>
              </a:rPr>
              <a:t>BL</a:t>
            </a:r>
            <a:r>
              <a:rPr lang="en-US" altLang="ko-KR" sz="1050" b="1" dirty="0"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01" name="직선 연결선 159">
            <a:extLst>
              <a:ext uri="{FF2B5EF4-FFF2-40B4-BE49-F238E27FC236}">
                <a16:creationId xmlns:a16="http://schemas.microsoft.com/office/drawing/2014/main" id="{7C5CC081-9983-6629-40FE-FFE53A15CAB1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05584" y="5508805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2" name="직선 연결선 202">
            <a:extLst>
              <a:ext uri="{FF2B5EF4-FFF2-40B4-BE49-F238E27FC236}">
                <a16:creationId xmlns:a16="http://schemas.microsoft.com/office/drawing/2014/main" id="{D70F7B2F-89DF-628E-09F2-09D53A7265F7}"/>
              </a:ext>
            </a:extLst>
          </p:cNvPr>
          <p:cNvCxnSpPr>
            <a:cxnSpLocks/>
          </p:cNvCxnSpPr>
          <p:nvPr/>
        </p:nvCxnSpPr>
        <p:spPr>
          <a:xfrm flipV="1">
            <a:off x="3541594" y="3927642"/>
            <a:ext cx="0" cy="162279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3" name="TextBox 502">
            <a:extLst>
              <a:ext uri="{FF2B5EF4-FFF2-40B4-BE49-F238E27FC236}">
                <a16:creationId xmlns:a16="http://schemas.microsoft.com/office/drawing/2014/main" id="{639CEEE8-43CA-FC4C-144B-1B27615215FE}"/>
              </a:ext>
            </a:extLst>
          </p:cNvPr>
          <p:cNvSpPr txBox="1"/>
          <p:nvPr/>
        </p:nvSpPr>
        <p:spPr>
          <a:xfrm rot="5400000">
            <a:off x="3470576" y="4094142"/>
            <a:ext cx="169867" cy="1615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ko-KR" altLang="en-US" sz="1050" b="1" dirty="0"/>
              <a:t>⋯</a:t>
            </a:r>
          </a:p>
        </p:txBody>
      </p:sp>
      <p:grpSp>
        <p:nvGrpSpPr>
          <p:cNvPr id="504" name="그룹 835">
            <a:extLst>
              <a:ext uri="{FF2B5EF4-FFF2-40B4-BE49-F238E27FC236}">
                <a16:creationId xmlns:a16="http://schemas.microsoft.com/office/drawing/2014/main" id="{DC6FA706-43EE-C6CC-BD14-50B027CB6F16}"/>
              </a:ext>
            </a:extLst>
          </p:cNvPr>
          <p:cNvGrpSpPr/>
          <p:nvPr/>
        </p:nvGrpSpPr>
        <p:grpSpPr>
          <a:xfrm rot="16200000">
            <a:off x="3450560" y="3806150"/>
            <a:ext cx="179558" cy="93403"/>
            <a:chOff x="5890169" y="4312037"/>
            <a:chExt cx="1895988" cy="1103725"/>
          </a:xfrm>
        </p:grpSpPr>
        <p:grpSp>
          <p:nvGrpSpPr>
            <p:cNvPr id="505" name="그룹 822">
              <a:extLst>
                <a:ext uri="{FF2B5EF4-FFF2-40B4-BE49-F238E27FC236}">
                  <a16:creationId xmlns:a16="http://schemas.microsoft.com/office/drawing/2014/main" id="{01F3D217-55BE-6556-D742-94E182B6E295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508" name="직선 연결선 771">
                <a:extLst>
                  <a:ext uri="{FF2B5EF4-FFF2-40B4-BE49-F238E27FC236}">
                    <a16:creationId xmlns:a16="http://schemas.microsoft.com/office/drawing/2014/main" id="{B0E6E540-BFA2-5D82-D54A-A0BC5B15A4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9" name="직선 연결선 789">
                <a:extLst>
                  <a:ext uri="{FF2B5EF4-FFF2-40B4-BE49-F238E27FC236}">
                    <a16:creationId xmlns:a16="http://schemas.microsoft.com/office/drawing/2014/main" id="{28AA4685-8562-86D5-6B50-D847834DE6D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0" name="직선 연결선 792">
                <a:extLst>
                  <a:ext uri="{FF2B5EF4-FFF2-40B4-BE49-F238E27FC236}">
                    <a16:creationId xmlns:a16="http://schemas.microsoft.com/office/drawing/2014/main" id="{5E33292B-30F1-7976-902D-1836ACA9DB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1" name="직선 연결선 807">
                <a:extLst>
                  <a:ext uri="{FF2B5EF4-FFF2-40B4-BE49-F238E27FC236}">
                    <a16:creationId xmlns:a16="http://schemas.microsoft.com/office/drawing/2014/main" id="{4D5D3D09-B61F-AF25-E32A-514BA34044D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2" name="직선 연결선 810">
                <a:extLst>
                  <a:ext uri="{FF2B5EF4-FFF2-40B4-BE49-F238E27FC236}">
                    <a16:creationId xmlns:a16="http://schemas.microsoft.com/office/drawing/2014/main" id="{628DDBC0-FB46-A63F-461D-825895C6B25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3" name="직선 연결선 815">
                <a:extLst>
                  <a:ext uri="{FF2B5EF4-FFF2-40B4-BE49-F238E27FC236}">
                    <a16:creationId xmlns:a16="http://schemas.microsoft.com/office/drawing/2014/main" id="{1D40DE42-63DC-67DC-7D9D-D44C583B9C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4" name="직선 연결선 819">
                <a:extLst>
                  <a:ext uri="{FF2B5EF4-FFF2-40B4-BE49-F238E27FC236}">
                    <a16:creationId xmlns:a16="http://schemas.microsoft.com/office/drawing/2014/main" id="{4AE3C009-C2F5-E5A6-4B1C-8CE4F26B9F1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6" name="직선 연결선 826">
              <a:extLst>
                <a:ext uri="{FF2B5EF4-FFF2-40B4-BE49-F238E27FC236}">
                  <a16:creationId xmlns:a16="http://schemas.microsoft.com/office/drawing/2014/main" id="{2C5620AC-6845-AB4E-A399-990B875BE8B5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7" name="직선 연결선 832">
              <a:extLst>
                <a:ext uri="{FF2B5EF4-FFF2-40B4-BE49-F238E27FC236}">
                  <a16:creationId xmlns:a16="http://schemas.microsoft.com/office/drawing/2014/main" id="{4EE5226D-E91F-7BE1-0D73-FA44283B2D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5" name="그룹 835">
            <a:extLst>
              <a:ext uri="{FF2B5EF4-FFF2-40B4-BE49-F238E27FC236}">
                <a16:creationId xmlns:a16="http://schemas.microsoft.com/office/drawing/2014/main" id="{5C4187C5-FBDB-08C1-AEFF-88778014B7D2}"/>
              </a:ext>
            </a:extLst>
          </p:cNvPr>
          <p:cNvGrpSpPr/>
          <p:nvPr/>
        </p:nvGrpSpPr>
        <p:grpSpPr>
          <a:xfrm rot="16200000">
            <a:off x="3453736" y="5583082"/>
            <a:ext cx="179558" cy="93403"/>
            <a:chOff x="5890169" y="4312037"/>
            <a:chExt cx="1895988" cy="1103725"/>
          </a:xfrm>
        </p:grpSpPr>
        <p:grpSp>
          <p:nvGrpSpPr>
            <p:cNvPr id="516" name="그룹 822">
              <a:extLst>
                <a:ext uri="{FF2B5EF4-FFF2-40B4-BE49-F238E27FC236}">
                  <a16:creationId xmlns:a16="http://schemas.microsoft.com/office/drawing/2014/main" id="{3B32F0B7-0A16-E73C-8FA2-628A39F6B006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519" name="직선 연결선 771">
                <a:extLst>
                  <a:ext uri="{FF2B5EF4-FFF2-40B4-BE49-F238E27FC236}">
                    <a16:creationId xmlns:a16="http://schemas.microsoft.com/office/drawing/2014/main" id="{932470D5-4EA9-75F3-85AD-821F5EAA75B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0" name="직선 연결선 789">
                <a:extLst>
                  <a:ext uri="{FF2B5EF4-FFF2-40B4-BE49-F238E27FC236}">
                    <a16:creationId xmlns:a16="http://schemas.microsoft.com/office/drawing/2014/main" id="{0F5782CA-F4C6-EFF6-9BBE-019CCA751C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1" name="직선 연결선 792">
                <a:extLst>
                  <a:ext uri="{FF2B5EF4-FFF2-40B4-BE49-F238E27FC236}">
                    <a16:creationId xmlns:a16="http://schemas.microsoft.com/office/drawing/2014/main" id="{FEE7C546-5AC0-4F91-1862-B6FE52AB1F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2" name="직선 연결선 807">
                <a:extLst>
                  <a:ext uri="{FF2B5EF4-FFF2-40B4-BE49-F238E27FC236}">
                    <a16:creationId xmlns:a16="http://schemas.microsoft.com/office/drawing/2014/main" id="{676FA9B5-F198-968A-8F42-A867F14FF3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3" name="직선 연결선 810">
                <a:extLst>
                  <a:ext uri="{FF2B5EF4-FFF2-40B4-BE49-F238E27FC236}">
                    <a16:creationId xmlns:a16="http://schemas.microsoft.com/office/drawing/2014/main" id="{8A93360C-FFDA-ABD8-3211-F5C7FC945D9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4" name="직선 연결선 815">
                <a:extLst>
                  <a:ext uri="{FF2B5EF4-FFF2-40B4-BE49-F238E27FC236}">
                    <a16:creationId xmlns:a16="http://schemas.microsoft.com/office/drawing/2014/main" id="{1C013D2D-A964-E58F-6977-59112DB5E3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5" name="직선 연결선 819">
                <a:extLst>
                  <a:ext uri="{FF2B5EF4-FFF2-40B4-BE49-F238E27FC236}">
                    <a16:creationId xmlns:a16="http://schemas.microsoft.com/office/drawing/2014/main" id="{784346A1-1E21-FBE1-AC40-A8D19840875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17" name="직선 연결선 826">
              <a:extLst>
                <a:ext uri="{FF2B5EF4-FFF2-40B4-BE49-F238E27FC236}">
                  <a16:creationId xmlns:a16="http://schemas.microsoft.com/office/drawing/2014/main" id="{C8575A53-4672-6171-36FC-B9F78375B1FE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직선 연결선 832">
              <a:extLst>
                <a:ext uri="{FF2B5EF4-FFF2-40B4-BE49-F238E27FC236}">
                  <a16:creationId xmlns:a16="http://schemas.microsoft.com/office/drawing/2014/main" id="{9E94743B-550A-1D1E-3B73-0590B0431A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6" name="직선 연결선 194">
            <a:extLst>
              <a:ext uri="{FF2B5EF4-FFF2-40B4-BE49-F238E27FC236}">
                <a16:creationId xmlns:a16="http://schemas.microsoft.com/office/drawing/2014/main" id="{80C81489-ED26-1120-58B7-ABC08288A525}"/>
              </a:ext>
            </a:extLst>
          </p:cNvPr>
          <p:cNvCxnSpPr>
            <a:cxnSpLocks/>
          </p:cNvCxnSpPr>
          <p:nvPr/>
        </p:nvCxnSpPr>
        <p:spPr>
          <a:xfrm flipV="1">
            <a:off x="3541594" y="4522837"/>
            <a:ext cx="0" cy="15170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" name="직선 연결선 195">
            <a:extLst>
              <a:ext uri="{FF2B5EF4-FFF2-40B4-BE49-F238E27FC236}">
                <a16:creationId xmlns:a16="http://schemas.microsoft.com/office/drawing/2014/main" id="{D3E8F6B9-00F2-55F3-BE6E-C6BD23242739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05588" y="4309833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8" name="그룹 835">
            <a:extLst>
              <a:ext uri="{FF2B5EF4-FFF2-40B4-BE49-F238E27FC236}">
                <a16:creationId xmlns:a16="http://schemas.microsoft.com/office/drawing/2014/main" id="{2328DDED-14ED-7190-CD29-941FBC84EB60}"/>
              </a:ext>
            </a:extLst>
          </p:cNvPr>
          <p:cNvGrpSpPr/>
          <p:nvPr/>
        </p:nvGrpSpPr>
        <p:grpSpPr>
          <a:xfrm rot="16200000">
            <a:off x="3450561" y="4386276"/>
            <a:ext cx="179558" cy="93403"/>
            <a:chOff x="5890169" y="4312037"/>
            <a:chExt cx="1895988" cy="1103725"/>
          </a:xfrm>
        </p:grpSpPr>
        <p:grpSp>
          <p:nvGrpSpPr>
            <p:cNvPr id="529" name="그룹 822">
              <a:extLst>
                <a:ext uri="{FF2B5EF4-FFF2-40B4-BE49-F238E27FC236}">
                  <a16:creationId xmlns:a16="http://schemas.microsoft.com/office/drawing/2014/main" id="{7EF5DC6B-CE78-D677-3562-D724C3C36A5D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532" name="직선 연결선 771">
                <a:extLst>
                  <a:ext uri="{FF2B5EF4-FFF2-40B4-BE49-F238E27FC236}">
                    <a16:creationId xmlns:a16="http://schemas.microsoft.com/office/drawing/2014/main" id="{4BE3F9EF-E711-B254-B4D8-D51041186FB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3" name="직선 연결선 789">
                <a:extLst>
                  <a:ext uri="{FF2B5EF4-FFF2-40B4-BE49-F238E27FC236}">
                    <a16:creationId xmlns:a16="http://schemas.microsoft.com/office/drawing/2014/main" id="{A7A3D162-6823-23AF-D48E-DAB7FC55E6D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4" name="직선 연결선 792">
                <a:extLst>
                  <a:ext uri="{FF2B5EF4-FFF2-40B4-BE49-F238E27FC236}">
                    <a16:creationId xmlns:a16="http://schemas.microsoft.com/office/drawing/2014/main" id="{AAC66BE6-FEC9-3872-261C-B1EC6BE66A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5" name="직선 연결선 807">
                <a:extLst>
                  <a:ext uri="{FF2B5EF4-FFF2-40B4-BE49-F238E27FC236}">
                    <a16:creationId xmlns:a16="http://schemas.microsoft.com/office/drawing/2014/main" id="{781BEC4B-E2A1-ECE3-C835-9AD4B6794A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6" name="직선 연결선 810">
                <a:extLst>
                  <a:ext uri="{FF2B5EF4-FFF2-40B4-BE49-F238E27FC236}">
                    <a16:creationId xmlns:a16="http://schemas.microsoft.com/office/drawing/2014/main" id="{F1A8BA42-6C99-3578-88A7-29A535156D3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7" name="직선 연결선 815">
                <a:extLst>
                  <a:ext uri="{FF2B5EF4-FFF2-40B4-BE49-F238E27FC236}">
                    <a16:creationId xmlns:a16="http://schemas.microsoft.com/office/drawing/2014/main" id="{AC1E47EA-5632-52BE-6A03-A6E999357F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8" name="직선 연결선 819">
                <a:extLst>
                  <a:ext uri="{FF2B5EF4-FFF2-40B4-BE49-F238E27FC236}">
                    <a16:creationId xmlns:a16="http://schemas.microsoft.com/office/drawing/2014/main" id="{073F99A9-B438-DF68-A26B-D2CB4AD50EE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0" name="직선 연결선 826">
              <a:extLst>
                <a:ext uri="{FF2B5EF4-FFF2-40B4-BE49-F238E27FC236}">
                  <a16:creationId xmlns:a16="http://schemas.microsoft.com/office/drawing/2014/main" id="{F5F3EBDC-561D-D64B-6E4A-2CF0F845F3F7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직선 연결선 832">
              <a:extLst>
                <a:ext uri="{FF2B5EF4-FFF2-40B4-BE49-F238E27FC236}">
                  <a16:creationId xmlns:a16="http://schemas.microsoft.com/office/drawing/2014/main" id="{BD5B766C-188F-AC82-611C-58D7213CD5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9" name="직선 연결선 203">
            <a:extLst>
              <a:ext uri="{FF2B5EF4-FFF2-40B4-BE49-F238E27FC236}">
                <a16:creationId xmlns:a16="http://schemas.microsoft.com/office/drawing/2014/main" id="{48F07135-2895-A63D-8012-7222743CEBFD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05589" y="3734379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0" name="직선 연결선 207">
            <a:extLst>
              <a:ext uri="{FF2B5EF4-FFF2-40B4-BE49-F238E27FC236}">
                <a16:creationId xmlns:a16="http://schemas.microsoft.com/office/drawing/2014/main" id="{8B4B7A8F-0A6E-8D04-864F-6AB52429D906}"/>
              </a:ext>
            </a:extLst>
          </p:cNvPr>
          <p:cNvCxnSpPr>
            <a:cxnSpLocks/>
          </p:cNvCxnSpPr>
          <p:nvPr/>
        </p:nvCxnSpPr>
        <p:spPr>
          <a:xfrm flipV="1">
            <a:off x="3541592" y="5731377"/>
            <a:ext cx="0" cy="182613"/>
          </a:xfrm>
          <a:prstGeom prst="line">
            <a:avLst/>
          </a:prstGeom>
          <a:ln w="19050" cap="sq">
            <a:solidFill>
              <a:schemeClr val="tx1"/>
            </a:solidFill>
            <a:bevel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직선 연결선 195">
            <a:extLst>
              <a:ext uri="{FF2B5EF4-FFF2-40B4-BE49-F238E27FC236}">
                <a16:creationId xmlns:a16="http://schemas.microsoft.com/office/drawing/2014/main" id="{410C63FA-F6A3-4F84-A6DF-AC36E0F6D6CD}"/>
              </a:ext>
            </a:extLst>
          </p:cNvPr>
          <p:cNvCxnSpPr>
            <a:cxnSpLocks/>
          </p:cNvCxnSpPr>
          <p:nvPr/>
        </p:nvCxnSpPr>
        <p:spPr>
          <a:xfrm flipH="1">
            <a:off x="3540689" y="3458240"/>
            <a:ext cx="140325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직선 연결선 203">
            <a:extLst>
              <a:ext uri="{FF2B5EF4-FFF2-40B4-BE49-F238E27FC236}">
                <a16:creationId xmlns:a16="http://schemas.microsoft.com/office/drawing/2014/main" id="{E5A970F4-6164-8E80-B6B1-48A9F0A50ACE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05589" y="3494995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3" name="TextBox 542">
            <a:extLst>
              <a:ext uri="{FF2B5EF4-FFF2-40B4-BE49-F238E27FC236}">
                <a16:creationId xmlns:a16="http://schemas.microsoft.com/office/drawing/2014/main" id="{B3EBF36B-77EC-B735-9F94-318D3D04D4EB}"/>
              </a:ext>
            </a:extLst>
          </p:cNvPr>
          <p:cNvSpPr txBox="1"/>
          <p:nvPr/>
        </p:nvSpPr>
        <p:spPr>
          <a:xfrm rot="5400000">
            <a:off x="3470576" y="3528637"/>
            <a:ext cx="169867" cy="1615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ko-KR" altLang="en-US" sz="1050" b="1" dirty="0"/>
              <a:t>⋯</a:t>
            </a:r>
          </a:p>
        </p:txBody>
      </p:sp>
      <p:sp>
        <p:nvSpPr>
          <p:cNvPr id="544" name="TextBox 543">
            <a:extLst>
              <a:ext uri="{FF2B5EF4-FFF2-40B4-BE49-F238E27FC236}">
                <a16:creationId xmlns:a16="http://schemas.microsoft.com/office/drawing/2014/main" id="{8EB01BBD-8803-BBF8-FA70-8BA1A9506B5C}"/>
              </a:ext>
            </a:extLst>
          </p:cNvPr>
          <p:cNvSpPr txBox="1"/>
          <p:nvPr/>
        </p:nvSpPr>
        <p:spPr>
          <a:xfrm rot="5400000">
            <a:off x="3470576" y="5289170"/>
            <a:ext cx="169867" cy="1615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ko-KR" altLang="en-US" sz="1050" b="1" dirty="0"/>
              <a:t>⋯</a:t>
            </a:r>
          </a:p>
        </p:txBody>
      </p:sp>
      <p:sp>
        <p:nvSpPr>
          <p:cNvPr id="636" name="TextBox 635">
            <a:extLst>
              <a:ext uri="{FF2B5EF4-FFF2-40B4-BE49-F238E27FC236}">
                <a16:creationId xmlns:a16="http://schemas.microsoft.com/office/drawing/2014/main" id="{BC12C63C-83F5-C099-2710-13C40451207C}"/>
              </a:ext>
            </a:extLst>
          </p:cNvPr>
          <p:cNvSpPr txBox="1"/>
          <p:nvPr/>
        </p:nvSpPr>
        <p:spPr>
          <a:xfrm>
            <a:off x="2855565" y="5506673"/>
            <a:ext cx="46457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0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m</a:t>
            </a:r>
            <a:endParaRPr lang="ko-KR" altLang="en-US" sz="1600" b="1" i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51" name="직선 연결선 38">
            <a:extLst>
              <a:ext uri="{FF2B5EF4-FFF2-40B4-BE49-F238E27FC236}">
                <a16:creationId xmlns:a16="http://schemas.microsoft.com/office/drawing/2014/main" id="{ED73EF0D-30B0-7E59-D33F-6C23855BC45B}"/>
              </a:ext>
            </a:extLst>
          </p:cNvPr>
          <p:cNvCxnSpPr>
            <a:cxnSpLocks/>
            <a:stCxn id="489" idx="6"/>
          </p:cNvCxnSpPr>
          <p:nvPr/>
        </p:nvCxnSpPr>
        <p:spPr>
          <a:xfrm>
            <a:off x="3633419" y="3852099"/>
            <a:ext cx="26593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9" name="직선 연결선 296">
            <a:extLst>
              <a:ext uri="{FF2B5EF4-FFF2-40B4-BE49-F238E27FC236}">
                <a16:creationId xmlns:a16="http://schemas.microsoft.com/office/drawing/2014/main" id="{3F6C5B4C-03A8-D94A-D40D-D8969E8A1243}"/>
              </a:ext>
            </a:extLst>
          </p:cNvPr>
          <p:cNvCxnSpPr>
            <a:cxnSpLocks/>
            <a:stCxn id="679" idx="6"/>
          </p:cNvCxnSpPr>
          <p:nvPr/>
        </p:nvCxnSpPr>
        <p:spPr>
          <a:xfrm>
            <a:off x="3633419" y="5629783"/>
            <a:ext cx="26593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3" name="TextBox 662">
            <a:extLst>
              <a:ext uri="{FF2B5EF4-FFF2-40B4-BE49-F238E27FC236}">
                <a16:creationId xmlns:a16="http://schemas.microsoft.com/office/drawing/2014/main" id="{9254FBB5-0A6E-CF07-E543-4B66CB193AE3}"/>
              </a:ext>
            </a:extLst>
          </p:cNvPr>
          <p:cNvSpPr txBox="1"/>
          <p:nvPr/>
        </p:nvSpPr>
        <p:spPr>
          <a:xfrm>
            <a:off x="3142665" y="3576496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i="1" baseline="-25000" dirty="0">
              <a:solidFill>
                <a:srgbClr val="7030A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77" name="Straight Connector 676">
            <a:extLst>
              <a:ext uri="{FF2B5EF4-FFF2-40B4-BE49-F238E27FC236}">
                <a16:creationId xmlns:a16="http://schemas.microsoft.com/office/drawing/2014/main" id="{17F4B337-1FE3-6FCE-EA1D-B953701B454D}"/>
              </a:ext>
            </a:extLst>
          </p:cNvPr>
          <p:cNvCxnSpPr>
            <a:cxnSpLocks/>
          </p:cNvCxnSpPr>
          <p:nvPr/>
        </p:nvCxnSpPr>
        <p:spPr>
          <a:xfrm rot="4020000" flipH="1">
            <a:off x="3292298" y="3372433"/>
            <a:ext cx="160406" cy="127281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9" name="Oval 678">
            <a:extLst>
              <a:ext uri="{FF2B5EF4-FFF2-40B4-BE49-F238E27FC236}">
                <a16:creationId xmlns:a16="http://schemas.microsoft.com/office/drawing/2014/main" id="{9E953702-09CD-B3B7-301D-ACC225BD3C7B}"/>
              </a:ext>
            </a:extLst>
          </p:cNvPr>
          <p:cNvSpPr/>
          <p:nvPr/>
        </p:nvSpPr>
        <p:spPr>
          <a:xfrm>
            <a:off x="3389579" y="5507863"/>
            <a:ext cx="243840" cy="243840"/>
          </a:xfrm>
          <a:prstGeom prst="ellipse">
            <a:avLst/>
          </a:prstGeom>
          <a:solidFill>
            <a:schemeClr val="bg1">
              <a:alpha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687" name="Oval 686">
            <a:extLst>
              <a:ext uri="{FF2B5EF4-FFF2-40B4-BE49-F238E27FC236}">
                <a16:creationId xmlns:a16="http://schemas.microsoft.com/office/drawing/2014/main" id="{05F49D75-89DC-EBEE-0451-2EA61E9B4A7A}"/>
              </a:ext>
            </a:extLst>
          </p:cNvPr>
          <p:cNvSpPr/>
          <p:nvPr/>
        </p:nvSpPr>
        <p:spPr>
          <a:xfrm>
            <a:off x="3389579" y="4897959"/>
            <a:ext cx="243840" cy="24384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4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692" name="직선 연결선 294">
            <a:extLst>
              <a:ext uri="{FF2B5EF4-FFF2-40B4-BE49-F238E27FC236}">
                <a16:creationId xmlns:a16="http://schemas.microsoft.com/office/drawing/2014/main" id="{2C71B945-DB80-AB2A-B620-0BA5FD57FFBC}"/>
              </a:ext>
            </a:extLst>
          </p:cNvPr>
          <p:cNvCxnSpPr>
            <a:cxnSpLocks/>
            <a:endCxn id="687" idx="2"/>
          </p:cNvCxnSpPr>
          <p:nvPr/>
        </p:nvCxnSpPr>
        <p:spPr>
          <a:xfrm>
            <a:off x="3278688" y="5019879"/>
            <a:ext cx="110891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3" name="TextBox 692">
            <a:extLst>
              <a:ext uri="{FF2B5EF4-FFF2-40B4-BE49-F238E27FC236}">
                <a16:creationId xmlns:a16="http://schemas.microsoft.com/office/drawing/2014/main" id="{88B7DC9C-FFED-EEF0-5D38-8A16B71EB52F}"/>
              </a:ext>
            </a:extLst>
          </p:cNvPr>
          <p:cNvSpPr txBox="1"/>
          <p:nvPr/>
        </p:nvSpPr>
        <p:spPr>
          <a:xfrm rot="5400000">
            <a:off x="3470576" y="4681044"/>
            <a:ext cx="169867" cy="1615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ko-KR" altLang="en-US" sz="1050" b="1" dirty="0"/>
              <a:t>⋯</a:t>
            </a:r>
          </a:p>
        </p:txBody>
      </p:sp>
      <p:cxnSp>
        <p:nvCxnSpPr>
          <p:cNvPr id="694" name="직선 연결선 194">
            <a:extLst>
              <a:ext uri="{FF2B5EF4-FFF2-40B4-BE49-F238E27FC236}">
                <a16:creationId xmlns:a16="http://schemas.microsoft.com/office/drawing/2014/main" id="{5145DD8C-7AA6-5725-0695-10421B355AA3}"/>
              </a:ext>
            </a:extLst>
          </p:cNvPr>
          <p:cNvCxnSpPr>
            <a:cxnSpLocks/>
          </p:cNvCxnSpPr>
          <p:nvPr/>
        </p:nvCxnSpPr>
        <p:spPr>
          <a:xfrm flipV="1">
            <a:off x="3541594" y="5109739"/>
            <a:ext cx="0" cy="170865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5" name="직선 연결선 195">
            <a:extLst>
              <a:ext uri="{FF2B5EF4-FFF2-40B4-BE49-F238E27FC236}">
                <a16:creationId xmlns:a16="http://schemas.microsoft.com/office/drawing/2014/main" id="{FB3D4314-A21F-3EB0-D3A9-DCCEA4AF42C3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05588" y="4896735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6" name="그룹 835">
            <a:extLst>
              <a:ext uri="{FF2B5EF4-FFF2-40B4-BE49-F238E27FC236}">
                <a16:creationId xmlns:a16="http://schemas.microsoft.com/office/drawing/2014/main" id="{F712F894-FD84-7E07-AAB3-2046D5214DFE}"/>
              </a:ext>
            </a:extLst>
          </p:cNvPr>
          <p:cNvGrpSpPr/>
          <p:nvPr/>
        </p:nvGrpSpPr>
        <p:grpSpPr>
          <a:xfrm rot="16200000">
            <a:off x="3451355" y="4973178"/>
            <a:ext cx="179558" cy="93403"/>
            <a:chOff x="5890169" y="4312037"/>
            <a:chExt cx="1895988" cy="1103725"/>
          </a:xfrm>
        </p:grpSpPr>
        <p:grpSp>
          <p:nvGrpSpPr>
            <p:cNvPr id="697" name="그룹 822">
              <a:extLst>
                <a:ext uri="{FF2B5EF4-FFF2-40B4-BE49-F238E27FC236}">
                  <a16:creationId xmlns:a16="http://schemas.microsoft.com/office/drawing/2014/main" id="{A52F9C05-DB74-2FA6-5239-D9CD00015567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700" name="직선 연결선 771">
                <a:extLst>
                  <a:ext uri="{FF2B5EF4-FFF2-40B4-BE49-F238E27FC236}">
                    <a16:creationId xmlns:a16="http://schemas.microsoft.com/office/drawing/2014/main" id="{14489B26-A4C9-E6AB-B5FD-C5856B05F0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1" name="직선 연결선 789">
                <a:extLst>
                  <a:ext uri="{FF2B5EF4-FFF2-40B4-BE49-F238E27FC236}">
                    <a16:creationId xmlns:a16="http://schemas.microsoft.com/office/drawing/2014/main" id="{53C7FEC9-A0D2-997C-C41E-068FE66BF3F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2" name="직선 연결선 792">
                <a:extLst>
                  <a:ext uri="{FF2B5EF4-FFF2-40B4-BE49-F238E27FC236}">
                    <a16:creationId xmlns:a16="http://schemas.microsoft.com/office/drawing/2014/main" id="{655775B6-CCE8-2344-F7AB-72758641F1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3" name="직선 연결선 807">
                <a:extLst>
                  <a:ext uri="{FF2B5EF4-FFF2-40B4-BE49-F238E27FC236}">
                    <a16:creationId xmlns:a16="http://schemas.microsoft.com/office/drawing/2014/main" id="{68B3A8E7-8524-E280-FADA-8899961BED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4" name="직선 연결선 810">
                <a:extLst>
                  <a:ext uri="{FF2B5EF4-FFF2-40B4-BE49-F238E27FC236}">
                    <a16:creationId xmlns:a16="http://schemas.microsoft.com/office/drawing/2014/main" id="{274FCA14-9066-3274-C80A-09633AAA26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5" name="직선 연결선 815">
                <a:extLst>
                  <a:ext uri="{FF2B5EF4-FFF2-40B4-BE49-F238E27FC236}">
                    <a16:creationId xmlns:a16="http://schemas.microsoft.com/office/drawing/2014/main" id="{DE376185-926E-D973-5857-E0758DB30E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6" name="직선 연결선 819">
                <a:extLst>
                  <a:ext uri="{FF2B5EF4-FFF2-40B4-BE49-F238E27FC236}">
                    <a16:creationId xmlns:a16="http://schemas.microsoft.com/office/drawing/2014/main" id="{115E6110-F948-C627-D83B-C393B51509F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98" name="직선 연결선 826">
              <a:extLst>
                <a:ext uri="{FF2B5EF4-FFF2-40B4-BE49-F238E27FC236}">
                  <a16:creationId xmlns:a16="http://schemas.microsoft.com/office/drawing/2014/main" id="{D2F250D5-B35E-F355-9DFB-08FA198E40C5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9" name="직선 연결선 832">
              <a:extLst>
                <a:ext uri="{FF2B5EF4-FFF2-40B4-BE49-F238E27FC236}">
                  <a16:creationId xmlns:a16="http://schemas.microsoft.com/office/drawing/2014/main" id="{3369BD4E-9F11-0671-9590-7F9D72957A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41" name="직선 연결선 294">
            <a:extLst>
              <a:ext uri="{FF2B5EF4-FFF2-40B4-BE49-F238E27FC236}">
                <a16:creationId xmlns:a16="http://schemas.microsoft.com/office/drawing/2014/main" id="{71B70BCE-C756-2837-D7D8-006044E7E172}"/>
              </a:ext>
            </a:extLst>
          </p:cNvPr>
          <p:cNvCxnSpPr>
            <a:cxnSpLocks/>
            <a:stCxn id="687" idx="6"/>
          </p:cNvCxnSpPr>
          <p:nvPr/>
        </p:nvCxnSpPr>
        <p:spPr>
          <a:xfrm>
            <a:off x="3633419" y="5019879"/>
            <a:ext cx="26593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5" name="TextBox 744">
            <a:extLst>
              <a:ext uri="{FF2B5EF4-FFF2-40B4-BE49-F238E27FC236}">
                <a16:creationId xmlns:a16="http://schemas.microsoft.com/office/drawing/2014/main" id="{AC4A1342-F191-4298-4F30-1B7830F15741}"/>
              </a:ext>
            </a:extLst>
          </p:cNvPr>
          <p:cNvSpPr txBox="1"/>
          <p:nvPr/>
        </p:nvSpPr>
        <p:spPr>
          <a:xfrm>
            <a:off x="3142665" y="4748778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i="1" baseline="-25000" dirty="0">
              <a:solidFill>
                <a:srgbClr val="7030A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86" name="Connector: Elbow 485">
            <a:extLst>
              <a:ext uri="{FF2B5EF4-FFF2-40B4-BE49-F238E27FC236}">
                <a16:creationId xmlns:a16="http://schemas.microsoft.com/office/drawing/2014/main" id="{DF3FA93C-38EB-FD30-A3C3-8D4AEABD64CB}"/>
              </a:ext>
            </a:extLst>
          </p:cNvPr>
          <p:cNvCxnSpPr>
            <a:cxnSpLocks/>
          </p:cNvCxnSpPr>
          <p:nvPr/>
        </p:nvCxnSpPr>
        <p:spPr>
          <a:xfrm rot="5400000">
            <a:off x="2353085" y="4493757"/>
            <a:ext cx="2518829" cy="290202"/>
          </a:xfrm>
          <a:prstGeom prst="bentConnector3">
            <a:avLst>
              <a:gd name="adj1" fmla="val 689"/>
            </a:avLst>
          </a:prstGeom>
          <a:ln w="317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9" name="직선 연결선 38">
            <a:extLst>
              <a:ext uri="{FF2B5EF4-FFF2-40B4-BE49-F238E27FC236}">
                <a16:creationId xmlns:a16="http://schemas.microsoft.com/office/drawing/2014/main" id="{6E2F0AA0-DEFD-0C2A-FC0C-9208829DBF1F}"/>
              </a:ext>
            </a:extLst>
          </p:cNvPr>
          <p:cNvCxnSpPr>
            <a:cxnSpLocks/>
          </p:cNvCxnSpPr>
          <p:nvPr/>
        </p:nvCxnSpPr>
        <p:spPr>
          <a:xfrm flipH="1">
            <a:off x="3757599" y="3398516"/>
            <a:ext cx="2" cy="2498808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4" name="직선 연결선 38">
            <a:extLst>
              <a:ext uri="{FF2B5EF4-FFF2-40B4-BE49-F238E27FC236}">
                <a16:creationId xmlns:a16="http://schemas.microsoft.com/office/drawing/2014/main" id="{D5BDCFD8-A749-B404-716B-BBADEB5C3B35}"/>
              </a:ext>
            </a:extLst>
          </p:cNvPr>
          <p:cNvCxnSpPr>
            <a:cxnSpLocks/>
            <a:endCxn id="683" idx="0"/>
          </p:cNvCxnSpPr>
          <p:nvPr/>
        </p:nvCxnSpPr>
        <p:spPr>
          <a:xfrm>
            <a:off x="3685777" y="3332297"/>
            <a:ext cx="3077" cy="253743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0" name="TextBox 759">
            <a:extLst>
              <a:ext uri="{FF2B5EF4-FFF2-40B4-BE49-F238E27FC236}">
                <a16:creationId xmlns:a16="http://schemas.microsoft.com/office/drawing/2014/main" id="{C789586B-EF99-0FA3-8B70-78A01AD6226C}"/>
              </a:ext>
            </a:extLst>
          </p:cNvPr>
          <p:cNvSpPr txBox="1"/>
          <p:nvPr/>
        </p:nvSpPr>
        <p:spPr>
          <a:xfrm>
            <a:off x="2855565" y="4890277"/>
            <a:ext cx="46457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 err="1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000" b="1" i="1" baseline="-25000" dirty="0" err="1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c</a:t>
            </a:r>
            <a:endParaRPr lang="ko-KR" altLang="en-US" sz="1600" b="1" i="1" baseline="-25000" dirty="0">
              <a:solidFill>
                <a:srgbClr val="C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64" name="TextBox 763">
            <a:extLst>
              <a:ext uri="{FF2B5EF4-FFF2-40B4-BE49-F238E27FC236}">
                <a16:creationId xmlns:a16="http://schemas.microsoft.com/office/drawing/2014/main" id="{FE8BC16D-5640-AE85-492A-82532E7B5918}"/>
              </a:ext>
            </a:extLst>
          </p:cNvPr>
          <p:cNvSpPr txBox="1"/>
          <p:nvPr/>
        </p:nvSpPr>
        <p:spPr>
          <a:xfrm>
            <a:off x="2855565" y="3733854"/>
            <a:ext cx="46457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 err="1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000" b="1" i="1" baseline="-25000" dirty="0" err="1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a</a:t>
            </a:r>
            <a:endParaRPr lang="ko-KR" altLang="en-US" sz="1600" b="1" i="1" baseline="-25000" dirty="0">
              <a:solidFill>
                <a:srgbClr val="C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24" name="Straight Connector 823">
            <a:extLst>
              <a:ext uri="{FF2B5EF4-FFF2-40B4-BE49-F238E27FC236}">
                <a16:creationId xmlns:a16="http://schemas.microsoft.com/office/drawing/2014/main" id="{3D9AA3B7-CD30-C3B9-9C4B-566C3E17D6EC}"/>
              </a:ext>
            </a:extLst>
          </p:cNvPr>
          <p:cNvCxnSpPr>
            <a:cxnSpLocks/>
          </p:cNvCxnSpPr>
          <p:nvPr/>
        </p:nvCxnSpPr>
        <p:spPr>
          <a:xfrm flipH="1" flipV="1">
            <a:off x="3454151" y="5997728"/>
            <a:ext cx="117916" cy="4118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9" name="TextBox 828">
            <a:extLst>
              <a:ext uri="{FF2B5EF4-FFF2-40B4-BE49-F238E27FC236}">
                <a16:creationId xmlns:a16="http://schemas.microsoft.com/office/drawing/2014/main" id="{37546EC0-514A-FD31-3E44-AF503538DB5C}"/>
              </a:ext>
            </a:extLst>
          </p:cNvPr>
          <p:cNvSpPr txBox="1"/>
          <p:nvPr/>
        </p:nvSpPr>
        <p:spPr>
          <a:xfrm>
            <a:off x="2824945" y="4280476"/>
            <a:ext cx="46457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 err="1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000" b="1" i="1" baseline="-25000" dirty="0" err="1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b</a:t>
            </a:r>
            <a:endParaRPr lang="ko-KR" altLang="en-US" sz="1600" b="1" i="1" baseline="-25000" dirty="0">
              <a:solidFill>
                <a:srgbClr val="C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30" name="TextBox 829">
            <a:extLst>
              <a:ext uri="{FF2B5EF4-FFF2-40B4-BE49-F238E27FC236}">
                <a16:creationId xmlns:a16="http://schemas.microsoft.com/office/drawing/2014/main" id="{17EFEE93-D8C4-830F-4BBA-9D0054F43550}"/>
              </a:ext>
            </a:extLst>
          </p:cNvPr>
          <p:cNvSpPr txBox="1"/>
          <p:nvPr/>
        </p:nvSpPr>
        <p:spPr>
          <a:xfrm>
            <a:off x="3157638" y="4175622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i="1" baseline="-25000" dirty="0">
              <a:solidFill>
                <a:srgbClr val="7030A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44" name="직선 연결선 294">
            <a:extLst>
              <a:ext uri="{FF2B5EF4-FFF2-40B4-BE49-F238E27FC236}">
                <a16:creationId xmlns:a16="http://schemas.microsoft.com/office/drawing/2014/main" id="{784E5639-9870-9AAE-2C19-50C3F0CF30E4}"/>
              </a:ext>
            </a:extLst>
          </p:cNvPr>
          <p:cNvCxnSpPr>
            <a:cxnSpLocks/>
            <a:endCxn id="843" idx="2"/>
          </p:cNvCxnSpPr>
          <p:nvPr/>
        </p:nvCxnSpPr>
        <p:spPr>
          <a:xfrm>
            <a:off x="3300508" y="4441065"/>
            <a:ext cx="110891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5" name="직선 연결선 294">
            <a:extLst>
              <a:ext uri="{FF2B5EF4-FFF2-40B4-BE49-F238E27FC236}">
                <a16:creationId xmlns:a16="http://schemas.microsoft.com/office/drawing/2014/main" id="{EA5B3678-CE9D-9CB7-E2EA-3C244D3D474C}"/>
              </a:ext>
            </a:extLst>
          </p:cNvPr>
          <p:cNvCxnSpPr>
            <a:cxnSpLocks/>
            <a:stCxn id="843" idx="6"/>
          </p:cNvCxnSpPr>
          <p:nvPr/>
        </p:nvCxnSpPr>
        <p:spPr>
          <a:xfrm>
            <a:off x="3655239" y="4441065"/>
            <a:ext cx="26593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6" name="TextBox 845">
            <a:extLst>
              <a:ext uri="{FF2B5EF4-FFF2-40B4-BE49-F238E27FC236}">
                <a16:creationId xmlns:a16="http://schemas.microsoft.com/office/drawing/2014/main" id="{655BE101-059F-9BF8-6A98-85B9C5D62BF6}"/>
              </a:ext>
            </a:extLst>
          </p:cNvPr>
          <p:cNvSpPr txBox="1"/>
          <p:nvPr/>
        </p:nvSpPr>
        <p:spPr>
          <a:xfrm>
            <a:off x="3157261" y="5385574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i="1" dirty="0">
                <a:solidFill>
                  <a:schemeClr val="bg2">
                    <a:lumMod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i="1" baseline="-25000" dirty="0">
              <a:solidFill>
                <a:schemeClr val="bg2">
                  <a:lumMod val="50000"/>
                </a:schemeClr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48" name="Left Brace 847">
            <a:extLst>
              <a:ext uri="{FF2B5EF4-FFF2-40B4-BE49-F238E27FC236}">
                <a16:creationId xmlns:a16="http://schemas.microsoft.com/office/drawing/2014/main" id="{5605DED1-1A69-8577-2E04-064013F29A55}"/>
              </a:ext>
            </a:extLst>
          </p:cNvPr>
          <p:cNvSpPr/>
          <p:nvPr/>
        </p:nvSpPr>
        <p:spPr>
          <a:xfrm>
            <a:off x="2631366" y="3503678"/>
            <a:ext cx="258984" cy="181690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9" name="TextBox 848">
            <a:extLst>
              <a:ext uri="{FF2B5EF4-FFF2-40B4-BE49-F238E27FC236}">
                <a16:creationId xmlns:a16="http://schemas.microsoft.com/office/drawing/2014/main" id="{29438E21-B6D3-50BC-40C7-45A9C3D495E2}"/>
              </a:ext>
            </a:extLst>
          </p:cNvPr>
          <p:cNvSpPr txBox="1"/>
          <p:nvPr/>
        </p:nvSpPr>
        <p:spPr>
          <a:xfrm>
            <a:off x="1890085" y="4150718"/>
            <a:ext cx="745569" cy="41036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altLang="ko-KR" sz="2000" b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Target Cells</a:t>
            </a:r>
            <a:endParaRPr lang="ko-KR" altLang="en-US" sz="2000" b="1" baseline="-25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879" name="Group 878">
            <a:extLst>
              <a:ext uri="{FF2B5EF4-FFF2-40B4-BE49-F238E27FC236}">
                <a16:creationId xmlns:a16="http://schemas.microsoft.com/office/drawing/2014/main" id="{9A5E6FA1-C52C-06CF-3B98-E0FA2C3A8173}"/>
              </a:ext>
            </a:extLst>
          </p:cNvPr>
          <p:cNvGrpSpPr/>
          <p:nvPr/>
        </p:nvGrpSpPr>
        <p:grpSpPr>
          <a:xfrm>
            <a:off x="2668528" y="2687361"/>
            <a:ext cx="1391478" cy="173691"/>
            <a:chOff x="3396858" y="2752644"/>
            <a:chExt cx="1391478" cy="173691"/>
          </a:xfrm>
        </p:grpSpPr>
        <p:sp>
          <p:nvSpPr>
            <p:cNvPr id="802" name="TextBox 801">
              <a:extLst>
                <a:ext uri="{FF2B5EF4-FFF2-40B4-BE49-F238E27FC236}">
                  <a16:creationId xmlns:a16="http://schemas.microsoft.com/office/drawing/2014/main" id="{3C6956AE-96DF-5736-8983-BA5CF964680F}"/>
                </a:ext>
              </a:extLst>
            </p:cNvPr>
            <p:cNvSpPr txBox="1"/>
            <p:nvPr/>
          </p:nvSpPr>
          <p:spPr>
            <a:xfrm>
              <a:off x="3396858" y="2762187"/>
              <a:ext cx="464578" cy="1641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lang="ko-KR" altLang="en-US" sz="1600" b="1" i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8" name="TextBox 877">
              <a:extLst>
                <a:ext uri="{FF2B5EF4-FFF2-40B4-BE49-F238E27FC236}">
                  <a16:creationId xmlns:a16="http://schemas.microsoft.com/office/drawing/2014/main" id="{2DF12138-7CDE-11B2-CE23-6D016EA79DDD}"/>
                </a:ext>
              </a:extLst>
            </p:cNvPr>
            <p:cNvSpPr txBox="1"/>
            <p:nvPr/>
          </p:nvSpPr>
          <p:spPr>
            <a:xfrm>
              <a:off x="4323758" y="2752644"/>
              <a:ext cx="464578" cy="16414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lang="ko-KR" altLang="en-US" sz="1600" b="1" i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25" name="Rectangle: Rounded Corners 1024">
            <a:extLst>
              <a:ext uri="{FF2B5EF4-FFF2-40B4-BE49-F238E27FC236}">
                <a16:creationId xmlns:a16="http://schemas.microsoft.com/office/drawing/2014/main" id="{E0976C49-301E-C5A0-4759-026CF46FF8FD}"/>
              </a:ext>
            </a:extLst>
          </p:cNvPr>
          <p:cNvSpPr/>
          <p:nvPr/>
        </p:nvSpPr>
        <p:spPr>
          <a:xfrm>
            <a:off x="5548389" y="3093000"/>
            <a:ext cx="2016512" cy="3155957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6" name="Group 1025">
            <a:extLst>
              <a:ext uri="{FF2B5EF4-FFF2-40B4-BE49-F238E27FC236}">
                <a16:creationId xmlns:a16="http://schemas.microsoft.com/office/drawing/2014/main" id="{56898BF5-2AB5-FE50-0DDD-A6F79F8A9BE9}"/>
              </a:ext>
            </a:extLst>
          </p:cNvPr>
          <p:cNvGrpSpPr/>
          <p:nvPr/>
        </p:nvGrpSpPr>
        <p:grpSpPr>
          <a:xfrm>
            <a:off x="7140414" y="5883914"/>
            <a:ext cx="233979" cy="219700"/>
            <a:chOff x="1897566" y="8289064"/>
            <a:chExt cx="340524" cy="319744"/>
          </a:xfrm>
        </p:grpSpPr>
        <p:sp>
          <p:nvSpPr>
            <p:cNvPr id="1027" name="사각형: 둥근 위쪽 모서리 575">
              <a:extLst>
                <a:ext uri="{FF2B5EF4-FFF2-40B4-BE49-F238E27FC236}">
                  <a16:creationId xmlns:a16="http://schemas.microsoft.com/office/drawing/2014/main" id="{F9B50513-E702-840D-C697-A7FB02E8307D}"/>
                </a:ext>
              </a:extLst>
            </p:cNvPr>
            <p:cNvSpPr/>
            <p:nvPr/>
          </p:nvSpPr>
          <p:spPr>
            <a:xfrm>
              <a:off x="1897566" y="8289064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8" name="사각형: 둥근 위쪽 모서리 576">
              <a:extLst>
                <a:ext uri="{FF2B5EF4-FFF2-40B4-BE49-F238E27FC236}">
                  <a16:creationId xmlns:a16="http://schemas.microsoft.com/office/drawing/2014/main" id="{AEE5ECD8-3BAC-94ED-4A64-FEA5404F16CE}"/>
                </a:ext>
              </a:extLst>
            </p:cNvPr>
            <p:cNvSpPr/>
            <p:nvPr/>
          </p:nvSpPr>
          <p:spPr>
            <a:xfrm>
              <a:off x="1897566" y="8289064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030" name="Group 1029">
            <a:extLst>
              <a:ext uri="{FF2B5EF4-FFF2-40B4-BE49-F238E27FC236}">
                <a16:creationId xmlns:a16="http://schemas.microsoft.com/office/drawing/2014/main" id="{91A3AB53-E8C5-4924-891F-59A156FC09D8}"/>
              </a:ext>
            </a:extLst>
          </p:cNvPr>
          <p:cNvGrpSpPr/>
          <p:nvPr/>
        </p:nvGrpSpPr>
        <p:grpSpPr>
          <a:xfrm>
            <a:off x="7140737" y="5886926"/>
            <a:ext cx="233979" cy="219700"/>
            <a:chOff x="1897566" y="8289064"/>
            <a:chExt cx="340524" cy="319744"/>
          </a:xfrm>
        </p:grpSpPr>
        <p:sp>
          <p:nvSpPr>
            <p:cNvPr id="1031" name="사각형: 둥근 위쪽 모서리 575">
              <a:extLst>
                <a:ext uri="{FF2B5EF4-FFF2-40B4-BE49-F238E27FC236}">
                  <a16:creationId xmlns:a16="http://schemas.microsoft.com/office/drawing/2014/main" id="{B146570C-6DAD-B2B7-35E7-6B308746C909}"/>
                </a:ext>
              </a:extLst>
            </p:cNvPr>
            <p:cNvSpPr/>
            <p:nvPr/>
          </p:nvSpPr>
          <p:spPr>
            <a:xfrm>
              <a:off x="1897566" y="8289064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2" name="사각형: 둥근 위쪽 모서리 576">
              <a:extLst>
                <a:ext uri="{FF2B5EF4-FFF2-40B4-BE49-F238E27FC236}">
                  <a16:creationId xmlns:a16="http://schemas.microsoft.com/office/drawing/2014/main" id="{7CD96F58-3C24-A56D-9E78-F0839A29F986}"/>
                </a:ext>
              </a:extLst>
            </p:cNvPr>
            <p:cNvSpPr/>
            <p:nvPr/>
          </p:nvSpPr>
          <p:spPr>
            <a:xfrm>
              <a:off x="1897566" y="8289064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33" name="TextBox 1032">
            <a:extLst>
              <a:ext uri="{FF2B5EF4-FFF2-40B4-BE49-F238E27FC236}">
                <a16:creationId xmlns:a16="http://schemas.microsoft.com/office/drawing/2014/main" id="{DFAE26E8-437A-A3C6-5302-0606A55B3E5D}"/>
              </a:ext>
            </a:extLst>
          </p:cNvPr>
          <p:cNvSpPr txBox="1"/>
          <p:nvPr/>
        </p:nvSpPr>
        <p:spPr>
          <a:xfrm>
            <a:off x="7070540" y="5874088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altLang="ko-KR" sz="1600" b="1" i="1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en-US" sz="1600" b="1" i="1" baseline="-25000" dirty="0">
              <a:solidFill>
                <a:srgbClr val="7030A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4" name="Oval 1033">
            <a:extLst>
              <a:ext uri="{FF2B5EF4-FFF2-40B4-BE49-F238E27FC236}">
                <a16:creationId xmlns:a16="http://schemas.microsoft.com/office/drawing/2014/main" id="{FA8CB37F-0F9F-2D19-0235-49D36780AF0E}"/>
              </a:ext>
            </a:extLst>
          </p:cNvPr>
          <p:cNvSpPr/>
          <p:nvPr/>
        </p:nvSpPr>
        <p:spPr>
          <a:xfrm>
            <a:off x="6977569" y="4337752"/>
            <a:ext cx="243840" cy="24384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4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035" name="Oval 1034">
            <a:extLst>
              <a:ext uri="{FF2B5EF4-FFF2-40B4-BE49-F238E27FC236}">
                <a16:creationId xmlns:a16="http://schemas.microsoft.com/office/drawing/2014/main" id="{A3ADC6D7-E58A-EC80-028F-43FD3C2FC261}"/>
              </a:ext>
            </a:extLst>
          </p:cNvPr>
          <p:cNvSpPr/>
          <p:nvPr/>
        </p:nvSpPr>
        <p:spPr>
          <a:xfrm>
            <a:off x="6955749" y="3734530"/>
            <a:ext cx="243840" cy="24384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4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036" name="TextBox 1035">
            <a:extLst>
              <a:ext uri="{FF2B5EF4-FFF2-40B4-BE49-F238E27FC236}">
                <a16:creationId xmlns:a16="http://schemas.microsoft.com/office/drawing/2014/main" id="{5CF2BB03-F593-9E60-41E6-363C7A0A4952}"/>
              </a:ext>
            </a:extLst>
          </p:cNvPr>
          <p:cNvSpPr txBox="1"/>
          <p:nvPr/>
        </p:nvSpPr>
        <p:spPr>
          <a:xfrm>
            <a:off x="5911912" y="5474381"/>
            <a:ext cx="464578" cy="3231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050" b="1" dirty="0">
                <a:latin typeface="Cambria" panose="02040503050406030204" pitchFamily="18" charset="0"/>
                <a:cs typeface="Times New Roman" panose="02020603050405020304" pitchFamily="18" charset="0"/>
              </a:rPr>
              <a:t>Unread Cell</a:t>
            </a:r>
            <a:endParaRPr lang="ko-KR" altLang="en-US" sz="1050" b="1" i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37" name="직선 연결선 38">
            <a:extLst>
              <a:ext uri="{FF2B5EF4-FFF2-40B4-BE49-F238E27FC236}">
                <a16:creationId xmlns:a16="http://schemas.microsoft.com/office/drawing/2014/main" id="{DAF45F4C-C6FB-DC50-B6C0-3E87F0A0F061}"/>
              </a:ext>
            </a:extLst>
          </p:cNvPr>
          <p:cNvCxnSpPr>
            <a:cxnSpLocks/>
            <a:endCxn id="1035" idx="2"/>
          </p:cNvCxnSpPr>
          <p:nvPr/>
        </p:nvCxnSpPr>
        <p:spPr>
          <a:xfrm>
            <a:off x="6830633" y="3853871"/>
            <a:ext cx="125116" cy="257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8" name="직선 연결선 296">
            <a:extLst>
              <a:ext uri="{FF2B5EF4-FFF2-40B4-BE49-F238E27FC236}">
                <a16:creationId xmlns:a16="http://schemas.microsoft.com/office/drawing/2014/main" id="{C7482CBE-A7AB-6C78-2D4F-E3933CA000EC}"/>
              </a:ext>
            </a:extLst>
          </p:cNvPr>
          <p:cNvCxnSpPr>
            <a:cxnSpLocks/>
            <a:endCxn id="1090" idx="2"/>
          </p:cNvCxnSpPr>
          <p:nvPr/>
        </p:nvCxnSpPr>
        <p:spPr>
          <a:xfrm>
            <a:off x="6871546" y="5634134"/>
            <a:ext cx="8420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9" name="TextBox 1038">
            <a:extLst>
              <a:ext uri="{FF2B5EF4-FFF2-40B4-BE49-F238E27FC236}">
                <a16:creationId xmlns:a16="http://schemas.microsoft.com/office/drawing/2014/main" id="{5559B119-9536-2C3C-AC01-78596868C9E1}"/>
              </a:ext>
            </a:extLst>
          </p:cNvPr>
          <p:cNvSpPr txBox="1"/>
          <p:nvPr/>
        </p:nvSpPr>
        <p:spPr>
          <a:xfrm>
            <a:off x="5671686" y="3156646"/>
            <a:ext cx="117207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i="1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BL activation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0" name="TextBox 1039">
            <a:extLst>
              <a:ext uri="{FF2B5EF4-FFF2-40B4-BE49-F238E27FC236}">
                <a16:creationId xmlns:a16="http://schemas.microsoft.com/office/drawing/2014/main" id="{9D4475A4-BE3C-7F7F-2BB0-66FF0DF6931D}"/>
              </a:ext>
            </a:extLst>
          </p:cNvPr>
          <p:cNvSpPr txBox="1"/>
          <p:nvPr/>
        </p:nvSpPr>
        <p:spPr>
          <a:xfrm>
            <a:off x="7065743" y="3093000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>
                <a:latin typeface="Cambria" panose="02040503050406030204" pitchFamily="18" charset="0"/>
                <a:cs typeface="Times New Roman" panose="02020603050405020304" pitchFamily="18" charset="0"/>
              </a:rPr>
              <a:t>BL</a:t>
            </a:r>
            <a:r>
              <a:rPr lang="en-US" altLang="ko-KR" sz="1050" b="1" dirty="0">
                <a:latin typeface="Cambria" panose="02040503050406030204" pitchFamily="18" charset="0"/>
                <a:cs typeface="Times New Roman" panose="02020603050405020304" pitchFamily="18" charset="0"/>
              </a:rPr>
              <a:t>2</a:t>
            </a:r>
            <a:endParaRPr lang="ko-KR" altLang="en-US" sz="1600" b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41" name="직선 연결선 159">
            <a:extLst>
              <a:ext uri="{FF2B5EF4-FFF2-40B4-BE49-F238E27FC236}">
                <a16:creationId xmlns:a16="http://schemas.microsoft.com/office/drawing/2014/main" id="{4A283732-FEB6-E677-D70A-11A012E9792B}"/>
              </a:ext>
            </a:extLst>
          </p:cNvPr>
          <p:cNvCxnSpPr>
            <a:cxnSpLocks/>
          </p:cNvCxnSpPr>
          <p:nvPr/>
        </p:nvCxnSpPr>
        <p:spPr>
          <a:xfrm rot="16200000" flipH="1">
            <a:off x="7071754" y="5513156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2" name="직선 연결선 202">
            <a:extLst>
              <a:ext uri="{FF2B5EF4-FFF2-40B4-BE49-F238E27FC236}">
                <a16:creationId xmlns:a16="http://schemas.microsoft.com/office/drawing/2014/main" id="{12A7131B-1A39-6663-A36D-E63D19869287}"/>
              </a:ext>
            </a:extLst>
          </p:cNvPr>
          <p:cNvCxnSpPr>
            <a:cxnSpLocks/>
          </p:cNvCxnSpPr>
          <p:nvPr/>
        </p:nvCxnSpPr>
        <p:spPr>
          <a:xfrm flipV="1">
            <a:off x="7107764" y="3931993"/>
            <a:ext cx="0" cy="162279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3" name="TextBox 1042">
            <a:extLst>
              <a:ext uri="{FF2B5EF4-FFF2-40B4-BE49-F238E27FC236}">
                <a16:creationId xmlns:a16="http://schemas.microsoft.com/office/drawing/2014/main" id="{F2911B7D-FCFA-BE42-151B-50192A7E5FB3}"/>
              </a:ext>
            </a:extLst>
          </p:cNvPr>
          <p:cNvSpPr txBox="1"/>
          <p:nvPr/>
        </p:nvSpPr>
        <p:spPr>
          <a:xfrm rot="5400000">
            <a:off x="7036746" y="4098493"/>
            <a:ext cx="169867" cy="1615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ko-KR" altLang="en-US" sz="1050" b="1" dirty="0"/>
              <a:t>⋯</a:t>
            </a:r>
          </a:p>
        </p:txBody>
      </p:sp>
      <p:grpSp>
        <p:nvGrpSpPr>
          <p:cNvPr id="1044" name="그룹 835">
            <a:extLst>
              <a:ext uri="{FF2B5EF4-FFF2-40B4-BE49-F238E27FC236}">
                <a16:creationId xmlns:a16="http://schemas.microsoft.com/office/drawing/2014/main" id="{2CEDD2E2-7238-28CE-F630-92F8E6DD61DD}"/>
              </a:ext>
            </a:extLst>
          </p:cNvPr>
          <p:cNvGrpSpPr/>
          <p:nvPr/>
        </p:nvGrpSpPr>
        <p:grpSpPr>
          <a:xfrm rot="16200000">
            <a:off x="7016730" y="3810501"/>
            <a:ext cx="179558" cy="93403"/>
            <a:chOff x="5890169" y="4312037"/>
            <a:chExt cx="1895988" cy="1103725"/>
          </a:xfrm>
        </p:grpSpPr>
        <p:grpSp>
          <p:nvGrpSpPr>
            <p:cNvPr id="1045" name="그룹 822">
              <a:extLst>
                <a:ext uri="{FF2B5EF4-FFF2-40B4-BE49-F238E27FC236}">
                  <a16:creationId xmlns:a16="http://schemas.microsoft.com/office/drawing/2014/main" id="{97C5CE22-7913-FF9A-A30F-80569F72DDA9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1048" name="직선 연결선 771">
                <a:extLst>
                  <a:ext uri="{FF2B5EF4-FFF2-40B4-BE49-F238E27FC236}">
                    <a16:creationId xmlns:a16="http://schemas.microsoft.com/office/drawing/2014/main" id="{FEBA7FAE-1453-88AC-7AF9-6025C5C3FDE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9" name="직선 연결선 789">
                <a:extLst>
                  <a:ext uri="{FF2B5EF4-FFF2-40B4-BE49-F238E27FC236}">
                    <a16:creationId xmlns:a16="http://schemas.microsoft.com/office/drawing/2014/main" id="{326E50BA-174D-3575-BEAE-402697B5908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0" name="직선 연결선 792">
                <a:extLst>
                  <a:ext uri="{FF2B5EF4-FFF2-40B4-BE49-F238E27FC236}">
                    <a16:creationId xmlns:a16="http://schemas.microsoft.com/office/drawing/2014/main" id="{C3346F1F-3C27-A627-C9C0-E8DD51CE68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1" name="직선 연결선 807">
                <a:extLst>
                  <a:ext uri="{FF2B5EF4-FFF2-40B4-BE49-F238E27FC236}">
                    <a16:creationId xmlns:a16="http://schemas.microsoft.com/office/drawing/2014/main" id="{E7FE4832-2374-A4A8-7E2A-EF573AE25F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2" name="직선 연결선 810">
                <a:extLst>
                  <a:ext uri="{FF2B5EF4-FFF2-40B4-BE49-F238E27FC236}">
                    <a16:creationId xmlns:a16="http://schemas.microsoft.com/office/drawing/2014/main" id="{D4D6E6E5-7E67-4571-DED4-C4873B555A9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3" name="직선 연결선 815">
                <a:extLst>
                  <a:ext uri="{FF2B5EF4-FFF2-40B4-BE49-F238E27FC236}">
                    <a16:creationId xmlns:a16="http://schemas.microsoft.com/office/drawing/2014/main" id="{4B4F1242-6098-D860-9A23-D2598CDD1F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4" name="직선 연결선 819">
                <a:extLst>
                  <a:ext uri="{FF2B5EF4-FFF2-40B4-BE49-F238E27FC236}">
                    <a16:creationId xmlns:a16="http://schemas.microsoft.com/office/drawing/2014/main" id="{771E0047-9172-8A02-352A-BAC6E331901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46" name="직선 연결선 826">
              <a:extLst>
                <a:ext uri="{FF2B5EF4-FFF2-40B4-BE49-F238E27FC236}">
                  <a16:creationId xmlns:a16="http://schemas.microsoft.com/office/drawing/2014/main" id="{BA66C836-B945-0403-D30D-FE972F4D9E8D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7" name="직선 연결선 832">
              <a:extLst>
                <a:ext uri="{FF2B5EF4-FFF2-40B4-BE49-F238E27FC236}">
                  <a16:creationId xmlns:a16="http://schemas.microsoft.com/office/drawing/2014/main" id="{6693CB77-F6B3-F803-FDEC-BDD3BB999C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5" name="그룹 835">
            <a:extLst>
              <a:ext uri="{FF2B5EF4-FFF2-40B4-BE49-F238E27FC236}">
                <a16:creationId xmlns:a16="http://schemas.microsoft.com/office/drawing/2014/main" id="{55DA27C4-C349-3A23-2E53-2378D4C73179}"/>
              </a:ext>
            </a:extLst>
          </p:cNvPr>
          <p:cNvGrpSpPr/>
          <p:nvPr/>
        </p:nvGrpSpPr>
        <p:grpSpPr>
          <a:xfrm rot="16200000">
            <a:off x="7019906" y="5587433"/>
            <a:ext cx="179558" cy="93403"/>
            <a:chOff x="5890169" y="4312037"/>
            <a:chExt cx="1895988" cy="1103725"/>
          </a:xfrm>
        </p:grpSpPr>
        <p:grpSp>
          <p:nvGrpSpPr>
            <p:cNvPr id="1056" name="그룹 822">
              <a:extLst>
                <a:ext uri="{FF2B5EF4-FFF2-40B4-BE49-F238E27FC236}">
                  <a16:creationId xmlns:a16="http://schemas.microsoft.com/office/drawing/2014/main" id="{FA42BE0A-24FC-6973-BE4F-EF330F20EBED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1059" name="직선 연결선 771">
                <a:extLst>
                  <a:ext uri="{FF2B5EF4-FFF2-40B4-BE49-F238E27FC236}">
                    <a16:creationId xmlns:a16="http://schemas.microsoft.com/office/drawing/2014/main" id="{062176FF-F279-C280-EC69-BA95815D35A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0" name="직선 연결선 789">
                <a:extLst>
                  <a:ext uri="{FF2B5EF4-FFF2-40B4-BE49-F238E27FC236}">
                    <a16:creationId xmlns:a16="http://schemas.microsoft.com/office/drawing/2014/main" id="{BA7A6776-196A-1774-0D2C-12F25D0A53C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1" name="직선 연결선 792">
                <a:extLst>
                  <a:ext uri="{FF2B5EF4-FFF2-40B4-BE49-F238E27FC236}">
                    <a16:creationId xmlns:a16="http://schemas.microsoft.com/office/drawing/2014/main" id="{3ED5E7D2-14E2-7C2E-6899-AEB9F87867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2" name="직선 연결선 807">
                <a:extLst>
                  <a:ext uri="{FF2B5EF4-FFF2-40B4-BE49-F238E27FC236}">
                    <a16:creationId xmlns:a16="http://schemas.microsoft.com/office/drawing/2014/main" id="{2E494C43-F13C-32EF-2508-1BBB324659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3" name="직선 연결선 810">
                <a:extLst>
                  <a:ext uri="{FF2B5EF4-FFF2-40B4-BE49-F238E27FC236}">
                    <a16:creationId xmlns:a16="http://schemas.microsoft.com/office/drawing/2014/main" id="{A2D32405-4C27-2708-7E29-64A356835F7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4" name="직선 연결선 815">
                <a:extLst>
                  <a:ext uri="{FF2B5EF4-FFF2-40B4-BE49-F238E27FC236}">
                    <a16:creationId xmlns:a16="http://schemas.microsoft.com/office/drawing/2014/main" id="{337EC5F1-5542-D68F-A778-6E875031E4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5" name="직선 연결선 819">
                <a:extLst>
                  <a:ext uri="{FF2B5EF4-FFF2-40B4-BE49-F238E27FC236}">
                    <a16:creationId xmlns:a16="http://schemas.microsoft.com/office/drawing/2014/main" id="{4E6B12FB-4B8E-A786-BF02-76E9C4EF593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57" name="직선 연결선 826">
              <a:extLst>
                <a:ext uri="{FF2B5EF4-FFF2-40B4-BE49-F238E27FC236}">
                  <a16:creationId xmlns:a16="http://schemas.microsoft.com/office/drawing/2014/main" id="{EA386B7C-BAD9-6765-E05B-5339AC56C84E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8" name="직선 연결선 832">
              <a:extLst>
                <a:ext uri="{FF2B5EF4-FFF2-40B4-BE49-F238E27FC236}">
                  <a16:creationId xmlns:a16="http://schemas.microsoft.com/office/drawing/2014/main" id="{26ECC203-506D-66A8-E9A4-6D9E511F59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66" name="직선 연결선 194">
            <a:extLst>
              <a:ext uri="{FF2B5EF4-FFF2-40B4-BE49-F238E27FC236}">
                <a16:creationId xmlns:a16="http://schemas.microsoft.com/office/drawing/2014/main" id="{D5339EA5-B953-879F-328F-66E589EBA248}"/>
              </a:ext>
            </a:extLst>
          </p:cNvPr>
          <p:cNvCxnSpPr>
            <a:cxnSpLocks/>
          </p:cNvCxnSpPr>
          <p:nvPr/>
        </p:nvCxnSpPr>
        <p:spPr>
          <a:xfrm flipV="1">
            <a:off x="7107764" y="4527188"/>
            <a:ext cx="0" cy="15170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7" name="직선 연결선 195">
            <a:extLst>
              <a:ext uri="{FF2B5EF4-FFF2-40B4-BE49-F238E27FC236}">
                <a16:creationId xmlns:a16="http://schemas.microsoft.com/office/drawing/2014/main" id="{EA70E2F2-E8E9-0186-60E2-66BE7BD882D3}"/>
              </a:ext>
            </a:extLst>
          </p:cNvPr>
          <p:cNvCxnSpPr>
            <a:cxnSpLocks/>
          </p:cNvCxnSpPr>
          <p:nvPr/>
        </p:nvCxnSpPr>
        <p:spPr>
          <a:xfrm rot="16200000" flipH="1">
            <a:off x="7071758" y="4314184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9" name="직선 연결선 203">
            <a:extLst>
              <a:ext uri="{FF2B5EF4-FFF2-40B4-BE49-F238E27FC236}">
                <a16:creationId xmlns:a16="http://schemas.microsoft.com/office/drawing/2014/main" id="{B4FFFBA0-6F05-67B0-0DAC-5C89DB711995}"/>
              </a:ext>
            </a:extLst>
          </p:cNvPr>
          <p:cNvCxnSpPr>
            <a:cxnSpLocks/>
          </p:cNvCxnSpPr>
          <p:nvPr/>
        </p:nvCxnSpPr>
        <p:spPr>
          <a:xfrm rot="16200000" flipH="1">
            <a:off x="7071759" y="3738730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0" name="직선 연결선 207">
            <a:extLst>
              <a:ext uri="{FF2B5EF4-FFF2-40B4-BE49-F238E27FC236}">
                <a16:creationId xmlns:a16="http://schemas.microsoft.com/office/drawing/2014/main" id="{F9B9530A-18F8-39B5-92A5-8F738B287CB4}"/>
              </a:ext>
            </a:extLst>
          </p:cNvPr>
          <p:cNvCxnSpPr>
            <a:cxnSpLocks/>
          </p:cNvCxnSpPr>
          <p:nvPr/>
        </p:nvCxnSpPr>
        <p:spPr>
          <a:xfrm flipV="1">
            <a:off x="7107762" y="5735728"/>
            <a:ext cx="0" cy="182613"/>
          </a:xfrm>
          <a:prstGeom prst="line">
            <a:avLst/>
          </a:prstGeom>
          <a:ln w="19050" cap="sq">
            <a:solidFill>
              <a:schemeClr val="tx1"/>
            </a:solidFill>
            <a:bevel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1" name="직선 연결선 195">
            <a:extLst>
              <a:ext uri="{FF2B5EF4-FFF2-40B4-BE49-F238E27FC236}">
                <a16:creationId xmlns:a16="http://schemas.microsoft.com/office/drawing/2014/main" id="{864BB44A-52E1-B1E9-F047-99ADF9DAC04F}"/>
              </a:ext>
            </a:extLst>
          </p:cNvPr>
          <p:cNvCxnSpPr>
            <a:cxnSpLocks/>
          </p:cNvCxnSpPr>
          <p:nvPr/>
        </p:nvCxnSpPr>
        <p:spPr>
          <a:xfrm flipH="1">
            <a:off x="7106859" y="3462591"/>
            <a:ext cx="140325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2" name="직선 연결선 203">
            <a:extLst>
              <a:ext uri="{FF2B5EF4-FFF2-40B4-BE49-F238E27FC236}">
                <a16:creationId xmlns:a16="http://schemas.microsoft.com/office/drawing/2014/main" id="{DF5CFD9D-A103-EB52-95BE-E9A1ECEA3C3F}"/>
              </a:ext>
            </a:extLst>
          </p:cNvPr>
          <p:cNvCxnSpPr>
            <a:cxnSpLocks/>
          </p:cNvCxnSpPr>
          <p:nvPr/>
        </p:nvCxnSpPr>
        <p:spPr>
          <a:xfrm rot="16200000" flipH="1">
            <a:off x="7071759" y="3499346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3" name="TextBox 1082">
            <a:extLst>
              <a:ext uri="{FF2B5EF4-FFF2-40B4-BE49-F238E27FC236}">
                <a16:creationId xmlns:a16="http://schemas.microsoft.com/office/drawing/2014/main" id="{EB03CB58-DF2A-85D4-D57D-BFD735C1ACB9}"/>
              </a:ext>
            </a:extLst>
          </p:cNvPr>
          <p:cNvSpPr txBox="1"/>
          <p:nvPr/>
        </p:nvSpPr>
        <p:spPr>
          <a:xfrm rot="5400000">
            <a:off x="7036746" y="3532988"/>
            <a:ext cx="169867" cy="1615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ko-KR" altLang="en-US" sz="1050" b="1" dirty="0"/>
              <a:t>⋯</a:t>
            </a:r>
          </a:p>
        </p:txBody>
      </p:sp>
      <p:sp>
        <p:nvSpPr>
          <p:cNvPr id="1084" name="TextBox 1083">
            <a:extLst>
              <a:ext uri="{FF2B5EF4-FFF2-40B4-BE49-F238E27FC236}">
                <a16:creationId xmlns:a16="http://schemas.microsoft.com/office/drawing/2014/main" id="{3CB31184-F2B8-C3B2-7240-1AC24053753E}"/>
              </a:ext>
            </a:extLst>
          </p:cNvPr>
          <p:cNvSpPr txBox="1"/>
          <p:nvPr/>
        </p:nvSpPr>
        <p:spPr>
          <a:xfrm rot="5400000">
            <a:off x="7036746" y="5293521"/>
            <a:ext cx="169867" cy="1615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ko-KR" altLang="en-US" sz="1050" b="1" dirty="0"/>
              <a:t>⋯</a:t>
            </a:r>
          </a:p>
        </p:txBody>
      </p:sp>
      <p:sp>
        <p:nvSpPr>
          <p:cNvPr id="1085" name="TextBox 1084">
            <a:extLst>
              <a:ext uri="{FF2B5EF4-FFF2-40B4-BE49-F238E27FC236}">
                <a16:creationId xmlns:a16="http://schemas.microsoft.com/office/drawing/2014/main" id="{B8DC70C2-050F-A332-4F1F-141185AA0EC7}"/>
              </a:ext>
            </a:extLst>
          </p:cNvPr>
          <p:cNvSpPr txBox="1"/>
          <p:nvPr/>
        </p:nvSpPr>
        <p:spPr>
          <a:xfrm>
            <a:off x="6421735" y="5408432"/>
            <a:ext cx="464578" cy="45140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 err="1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000" b="1" i="1" baseline="-25000" dirty="0" err="1">
                <a:latin typeface="Cambria" panose="02040503050406030204" pitchFamily="18" charset="0"/>
                <a:cs typeface="Times New Roman" panose="02020603050405020304" pitchFamily="18" charset="0"/>
              </a:rPr>
              <a:t>w</a:t>
            </a:r>
            <a:endParaRPr lang="ko-KR" altLang="en-US" sz="1600" b="1" i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86" name="직선 연결선 38">
            <a:extLst>
              <a:ext uri="{FF2B5EF4-FFF2-40B4-BE49-F238E27FC236}">
                <a16:creationId xmlns:a16="http://schemas.microsoft.com/office/drawing/2014/main" id="{3316F0E5-6AC1-39FE-F458-48047B821DCA}"/>
              </a:ext>
            </a:extLst>
          </p:cNvPr>
          <p:cNvCxnSpPr>
            <a:cxnSpLocks/>
            <a:stCxn id="1035" idx="6"/>
          </p:cNvCxnSpPr>
          <p:nvPr/>
        </p:nvCxnSpPr>
        <p:spPr>
          <a:xfrm>
            <a:off x="7199589" y="3856450"/>
            <a:ext cx="26593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7" name="직선 연결선 296">
            <a:extLst>
              <a:ext uri="{FF2B5EF4-FFF2-40B4-BE49-F238E27FC236}">
                <a16:creationId xmlns:a16="http://schemas.microsoft.com/office/drawing/2014/main" id="{AD20E99F-A2A6-A44E-6A3F-E88EED6129E1}"/>
              </a:ext>
            </a:extLst>
          </p:cNvPr>
          <p:cNvCxnSpPr>
            <a:cxnSpLocks/>
            <a:stCxn id="1090" idx="6"/>
          </p:cNvCxnSpPr>
          <p:nvPr/>
        </p:nvCxnSpPr>
        <p:spPr>
          <a:xfrm>
            <a:off x="7199589" y="5634134"/>
            <a:ext cx="26593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8" name="TextBox 1087">
            <a:extLst>
              <a:ext uri="{FF2B5EF4-FFF2-40B4-BE49-F238E27FC236}">
                <a16:creationId xmlns:a16="http://schemas.microsoft.com/office/drawing/2014/main" id="{1A42A854-4811-C6CC-8AB7-DE14F081DE27}"/>
              </a:ext>
            </a:extLst>
          </p:cNvPr>
          <p:cNvSpPr txBox="1"/>
          <p:nvPr/>
        </p:nvSpPr>
        <p:spPr>
          <a:xfrm>
            <a:off x="6708835" y="3580847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i="1" baseline="-25000" dirty="0">
              <a:solidFill>
                <a:srgbClr val="7030A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89" name="Straight Connector 1088">
            <a:extLst>
              <a:ext uri="{FF2B5EF4-FFF2-40B4-BE49-F238E27FC236}">
                <a16:creationId xmlns:a16="http://schemas.microsoft.com/office/drawing/2014/main" id="{8107897C-D3BA-F7BB-692D-449A46FC2D3A}"/>
              </a:ext>
            </a:extLst>
          </p:cNvPr>
          <p:cNvCxnSpPr>
            <a:cxnSpLocks/>
          </p:cNvCxnSpPr>
          <p:nvPr/>
        </p:nvCxnSpPr>
        <p:spPr>
          <a:xfrm flipH="1" flipV="1">
            <a:off x="6884503" y="3345643"/>
            <a:ext cx="215475" cy="58048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0" name="Oval 1089">
            <a:extLst>
              <a:ext uri="{FF2B5EF4-FFF2-40B4-BE49-F238E27FC236}">
                <a16:creationId xmlns:a16="http://schemas.microsoft.com/office/drawing/2014/main" id="{B1C4C9EF-066F-A84F-66F0-831549F5E096}"/>
              </a:ext>
            </a:extLst>
          </p:cNvPr>
          <p:cNvSpPr/>
          <p:nvPr/>
        </p:nvSpPr>
        <p:spPr>
          <a:xfrm>
            <a:off x="6955749" y="5512214"/>
            <a:ext cx="243840" cy="243840"/>
          </a:xfrm>
          <a:prstGeom prst="ellipse">
            <a:avLst/>
          </a:prstGeom>
          <a:solidFill>
            <a:schemeClr val="bg1">
              <a:alpha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091" name="Oval 1090">
            <a:extLst>
              <a:ext uri="{FF2B5EF4-FFF2-40B4-BE49-F238E27FC236}">
                <a16:creationId xmlns:a16="http://schemas.microsoft.com/office/drawing/2014/main" id="{26E018DD-478C-55A5-A674-B450133266EA}"/>
              </a:ext>
            </a:extLst>
          </p:cNvPr>
          <p:cNvSpPr/>
          <p:nvPr/>
        </p:nvSpPr>
        <p:spPr>
          <a:xfrm>
            <a:off x="6955749" y="4902310"/>
            <a:ext cx="243840" cy="24384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4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1092" name="직선 연결선 294">
            <a:extLst>
              <a:ext uri="{FF2B5EF4-FFF2-40B4-BE49-F238E27FC236}">
                <a16:creationId xmlns:a16="http://schemas.microsoft.com/office/drawing/2014/main" id="{9D891526-A5C0-0CDF-8655-74FC3FC1D1AC}"/>
              </a:ext>
            </a:extLst>
          </p:cNvPr>
          <p:cNvCxnSpPr>
            <a:cxnSpLocks/>
            <a:endCxn id="1091" idx="2"/>
          </p:cNvCxnSpPr>
          <p:nvPr/>
        </p:nvCxnSpPr>
        <p:spPr>
          <a:xfrm>
            <a:off x="6844858" y="5024230"/>
            <a:ext cx="110891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3" name="TextBox 1092">
            <a:extLst>
              <a:ext uri="{FF2B5EF4-FFF2-40B4-BE49-F238E27FC236}">
                <a16:creationId xmlns:a16="http://schemas.microsoft.com/office/drawing/2014/main" id="{1941DBB0-00AC-8D65-87B6-63D1A26C639F}"/>
              </a:ext>
            </a:extLst>
          </p:cNvPr>
          <p:cNvSpPr txBox="1"/>
          <p:nvPr/>
        </p:nvSpPr>
        <p:spPr>
          <a:xfrm rot="5400000">
            <a:off x="7036746" y="4685395"/>
            <a:ext cx="169867" cy="1615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ko-KR" altLang="en-US" sz="1050" b="1" dirty="0"/>
              <a:t>⋯</a:t>
            </a:r>
          </a:p>
        </p:txBody>
      </p:sp>
      <p:cxnSp>
        <p:nvCxnSpPr>
          <p:cNvPr id="1094" name="직선 연결선 194">
            <a:extLst>
              <a:ext uri="{FF2B5EF4-FFF2-40B4-BE49-F238E27FC236}">
                <a16:creationId xmlns:a16="http://schemas.microsoft.com/office/drawing/2014/main" id="{5952CBA2-EEF9-8FFE-59F2-B0057C03AB47}"/>
              </a:ext>
            </a:extLst>
          </p:cNvPr>
          <p:cNvCxnSpPr>
            <a:cxnSpLocks/>
          </p:cNvCxnSpPr>
          <p:nvPr/>
        </p:nvCxnSpPr>
        <p:spPr>
          <a:xfrm flipV="1">
            <a:off x="7107764" y="5114090"/>
            <a:ext cx="0" cy="170865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5" name="직선 연결선 195">
            <a:extLst>
              <a:ext uri="{FF2B5EF4-FFF2-40B4-BE49-F238E27FC236}">
                <a16:creationId xmlns:a16="http://schemas.microsoft.com/office/drawing/2014/main" id="{F8A29792-9BC5-6826-1054-B76F0C6B81E2}"/>
              </a:ext>
            </a:extLst>
          </p:cNvPr>
          <p:cNvCxnSpPr>
            <a:cxnSpLocks/>
          </p:cNvCxnSpPr>
          <p:nvPr/>
        </p:nvCxnSpPr>
        <p:spPr>
          <a:xfrm rot="16200000" flipH="1">
            <a:off x="7071758" y="4901086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6" name="그룹 835">
            <a:extLst>
              <a:ext uri="{FF2B5EF4-FFF2-40B4-BE49-F238E27FC236}">
                <a16:creationId xmlns:a16="http://schemas.microsoft.com/office/drawing/2014/main" id="{17A9DEE5-A5BA-28E5-8DD9-9BBAE17B437C}"/>
              </a:ext>
            </a:extLst>
          </p:cNvPr>
          <p:cNvGrpSpPr/>
          <p:nvPr/>
        </p:nvGrpSpPr>
        <p:grpSpPr>
          <a:xfrm rot="16200000">
            <a:off x="7017525" y="4977529"/>
            <a:ext cx="179558" cy="93403"/>
            <a:chOff x="5890169" y="4312037"/>
            <a:chExt cx="1895988" cy="1103725"/>
          </a:xfrm>
        </p:grpSpPr>
        <p:grpSp>
          <p:nvGrpSpPr>
            <p:cNvPr id="1097" name="그룹 822">
              <a:extLst>
                <a:ext uri="{FF2B5EF4-FFF2-40B4-BE49-F238E27FC236}">
                  <a16:creationId xmlns:a16="http://schemas.microsoft.com/office/drawing/2014/main" id="{69B6B722-3AED-A6A6-AEEB-82DB4DBF5103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1100" name="직선 연결선 771">
                <a:extLst>
                  <a:ext uri="{FF2B5EF4-FFF2-40B4-BE49-F238E27FC236}">
                    <a16:creationId xmlns:a16="http://schemas.microsoft.com/office/drawing/2014/main" id="{6EA44A01-FBD8-BBBE-AA1E-13F73CBF05E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1" name="직선 연결선 789">
                <a:extLst>
                  <a:ext uri="{FF2B5EF4-FFF2-40B4-BE49-F238E27FC236}">
                    <a16:creationId xmlns:a16="http://schemas.microsoft.com/office/drawing/2014/main" id="{193A4AE5-E51A-CF7B-2E18-BA9C9B47539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2" name="직선 연결선 792">
                <a:extLst>
                  <a:ext uri="{FF2B5EF4-FFF2-40B4-BE49-F238E27FC236}">
                    <a16:creationId xmlns:a16="http://schemas.microsoft.com/office/drawing/2014/main" id="{78C752D4-3DD3-2DD1-E6EC-3EAB6DBBAB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3" name="직선 연결선 807">
                <a:extLst>
                  <a:ext uri="{FF2B5EF4-FFF2-40B4-BE49-F238E27FC236}">
                    <a16:creationId xmlns:a16="http://schemas.microsoft.com/office/drawing/2014/main" id="{708F4D45-6F55-28B1-8AEA-94A634AABB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4" name="직선 연결선 810">
                <a:extLst>
                  <a:ext uri="{FF2B5EF4-FFF2-40B4-BE49-F238E27FC236}">
                    <a16:creationId xmlns:a16="http://schemas.microsoft.com/office/drawing/2014/main" id="{36A1F586-4FB0-86AA-B2DD-2E937769E29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5" name="직선 연결선 815">
                <a:extLst>
                  <a:ext uri="{FF2B5EF4-FFF2-40B4-BE49-F238E27FC236}">
                    <a16:creationId xmlns:a16="http://schemas.microsoft.com/office/drawing/2014/main" id="{2BAD782F-3D1D-9975-7E87-CD110F5B4C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6" name="직선 연결선 819">
                <a:extLst>
                  <a:ext uri="{FF2B5EF4-FFF2-40B4-BE49-F238E27FC236}">
                    <a16:creationId xmlns:a16="http://schemas.microsoft.com/office/drawing/2014/main" id="{41CA3293-6D79-03C7-B6FF-4A311F27835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98" name="직선 연결선 826">
              <a:extLst>
                <a:ext uri="{FF2B5EF4-FFF2-40B4-BE49-F238E27FC236}">
                  <a16:creationId xmlns:a16="http://schemas.microsoft.com/office/drawing/2014/main" id="{2CDA6334-3CDE-E371-5C5E-7AC46C7A793F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9" name="직선 연결선 832">
              <a:extLst>
                <a:ext uri="{FF2B5EF4-FFF2-40B4-BE49-F238E27FC236}">
                  <a16:creationId xmlns:a16="http://schemas.microsoft.com/office/drawing/2014/main" id="{31E50FD9-4A6D-26E5-3AC8-CABC2D0A0F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07" name="직선 연결선 294">
            <a:extLst>
              <a:ext uri="{FF2B5EF4-FFF2-40B4-BE49-F238E27FC236}">
                <a16:creationId xmlns:a16="http://schemas.microsoft.com/office/drawing/2014/main" id="{8BD0466E-7AC9-FF7A-A288-53966E6688D4}"/>
              </a:ext>
            </a:extLst>
          </p:cNvPr>
          <p:cNvCxnSpPr>
            <a:cxnSpLocks/>
            <a:stCxn id="1091" idx="6"/>
          </p:cNvCxnSpPr>
          <p:nvPr/>
        </p:nvCxnSpPr>
        <p:spPr>
          <a:xfrm>
            <a:off x="7199589" y="5024230"/>
            <a:ext cx="26593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8" name="TextBox 1107">
            <a:extLst>
              <a:ext uri="{FF2B5EF4-FFF2-40B4-BE49-F238E27FC236}">
                <a16:creationId xmlns:a16="http://schemas.microsoft.com/office/drawing/2014/main" id="{F9B7BE50-2576-57AF-213F-31B74F4AC82B}"/>
              </a:ext>
            </a:extLst>
          </p:cNvPr>
          <p:cNvSpPr txBox="1"/>
          <p:nvPr/>
        </p:nvSpPr>
        <p:spPr>
          <a:xfrm>
            <a:off x="6708835" y="4753129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i="1" baseline="-25000" dirty="0">
              <a:solidFill>
                <a:srgbClr val="7030A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09" name="Connector: Elbow 1108">
            <a:extLst>
              <a:ext uri="{FF2B5EF4-FFF2-40B4-BE49-F238E27FC236}">
                <a16:creationId xmlns:a16="http://schemas.microsoft.com/office/drawing/2014/main" id="{FB0DBA7C-96C8-7BD3-471D-A43A53490FD6}"/>
              </a:ext>
            </a:extLst>
          </p:cNvPr>
          <p:cNvCxnSpPr>
            <a:cxnSpLocks/>
          </p:cNvCxnSpPr>
          <p:nvPr/>
        </p:nvCxnSpPr>
        <p:spPr>
          <a:xfrm rot="5400000">
            <a:off x="6740132" y="3748632"/>
            <a:ext cx="953958" cy="224282"/>
          </a:xfrm>
          <a:prstGeom prst="bentConnector3">
            <a:avLst>
              <a:gd name="adj1" fmla="val 1503"/>
            </a:avLst>
          </a:prstGeom>
          <a:ln w="317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0" name="직선 연결선 38">
            <a:extLst>
              <a:ext uri="{FF2B5EF4-FFF2-40B4-BE49-F238E27FC236}">
                <a16:creationId xmlns:a16="http://schemas.microsoft.com/office/drawing/2014/main" id="{EA45E6D2-AAFB-953B-141B-D8F59E38EBF8}"/>
              </a:ext>
            </a:extLst>
          </p:cNvPr>
          <p:cNvCxnSpPr>
            <a:cxnSpLocks/>
          </p:cNvCxnSpPr>
          <p:nvPr/>
        </p:nvCxnSpPr>
        <p:spPr>
          <a:xfrm flipH="1">
            <a:off x="7323769" y="3402867"/>
            <a:ext cx="2" cy="2498808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1" name="직선 연결선 38">
            <a:extLst>
              <a:ext uri="{FF2B5EF4-FFF2-40B4-BE49-F238E27FC236}">
                <a16:creationId xmlns:a16="http://schemas.microsoft.com/office/drawing/2014/main" id="{66BEE5CD-6873-990A-C91A-743993CD0AAF}"/>
              </a:ext>
            </a:extLst>
          </p:cNvPr>
          <p:cNvCxnSpPr>
            <a:cxnSpLocks/>
            <a:endCxn id="1033" idx="0"/>
          </p:cNvCxnSpPr>
          <p:nvPr/>
        </p:nvCxnSpPr>
        <p:spPr>
          <a:xfrm>
            <a:off x="7251947" y="3336648"/>
            <a:ext cx="3077" cy="25374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2" name="TextBox 1111">
            <a:extLst>
              <a:ext uri="{FF2B5EF4-FFF2-40B4-BE49-F238E27FC236}">
                <a16:creationId xmlns:a16="http://schemas.microsoft.com/office/drawing/2014/main" id="{CDE57C24-5583-9CDF-F9E0-F18559CE674C}"/>
              </a:ext>
            </a:extLst>
          </p:cNvPr>
          <p:cNvSpPr txBox="1"/>
          <p:nvPr/>
        </p:nvSpPr>
        <p:spPr>
          <a:xfrm>
            <a:off x="6421735" y="4894628"/>
            <a:ext cx="46457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000" b="1" i="1" baseline="-25000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z</a:t>
            </a:r>
            <a:endParaRPr lang="ko-KR" altLang="en-US" sz="1600" b="1" i="1" baseline="-25000" dirty="0">
              <a:solidFill>
                <a:srgbClr val="C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3" name="TextBox 1112">
            <a:extLst>
              <a:ext uri="{FF2B5EF4-FFF2-40B4-BE49-F238E27FC236}">
                <a16:creationId xmlns:a16="http://schemas.microsoft.com/office/drawing/2014/main" id="{904F4C00-94D2-ACEF-B5BA-C85F4E5F608A}"/>
              </a:ext>
            </a:extLst>
          </p:cNvPr>
          <p:cNvSpPr txBox="1"/>
          <p:nvPr/>
        </p:nvSpPr>
        <p:spPr>
          <a:xfrm>
            <a:off x="6421735" y="3738205"/>
            <a:ext cx="46457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000" b="1" i="1" baseline="-25000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x</a:t>
            </a:r>
            <a:endParaRPr lang="ko-KR" altLang="en-US" sz="1600" b="1" i="1" baseline="-25000" dirty="0">
              <a:solidFill>
                <a:srgbClr val="C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16" name="Straight Connector 1115">
            <a:extLst>
              <a:ext uri="{FF2B5EF4-FFF2-40B4-BE49-F238E27FC236}">
                <a16:creationId xmlns:a16="http://schemas.microsoft.com/office/drawing/2014/main" id="{A108FC6B-3DBB-8938-B302-396047E98AAE}"/>
              </a:ext>
            </a:extLst>
          </p:cNvPr>
          <p:cNvCxnSpPr>
            <a:cxnSpLocks/>
          </p:cNvCxnSpPr>
          <p:nvPr/>
        </p:nvCxnSpPr>
        <p:spPr>
          <a:xfrm flipH="1" flipV="1">
            <a:off x="7020321" y="6002079"/>
            <a:ext cx="117916" cy="4118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7" name="TextBox 1116">
            <a:extLst>
              <a:ext uri="{FF2B5EF4-FFF2-40B4-BE49-F238E27FC236}">
                <a16:creationId xmlns:a16="http://schemas.microsoft.com/office/drawing/2014/main" id="{4283054A-57EB-8B55-DA7A-30F09717804B}"/>
              </a:ext>
            </a:extLst>
          </p:cNvPr>
          <p:cNvSpPr txBox="1"/>
          <p:nvPr/>
        </p:nvSpPr>
        <p:spPr>
          <a:xfrm>
            <a:off x="6391115" y="4284827"/>
            <a:ext cx="46457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 err="1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000" b="1" i="1" baseline="-25000" dirty="0" err="1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y</a:t>
            </a:r>
            <a:endParaRPr lang="ko-KR" altLang="en-US" sz="1600" b="1" i="1" baseline="-25000" dirty="0">
              <a:solidFill>
                <a:srgbClr val="C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19" name="직선 연결선 294">
            <a:extLst>
              <a:ext uri="{FF2B5EF4-FFF2-40B4-BE49-F238E27FC236}">
                <a16:creationId xmlns:a16="http://schemas.microsoft.com/office/drawing/2014/main" id="{09C5BCEA-8FC1-3B7C-E985-93C4E163C161}"/>
              </a:ext>
            </a:extLst>
          </p:cNvPr>
          <p:cNvCxnSpPr>
            <a:cxnSpLocks/>
            <a:endCxn id="1034" idx="2"/>
          </p:cNvCxnSpPr>
          <p:nvPr/>
        </p:nvCxnSpPr>
        <p:spPr>
          <a:xfrm>
            <a:off x="6866678" y="4459672"/>
            <a:ext cx="110891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0" name="직선 연결선 294">
            <a:extLst>
              <a:ext uri="{FF2B5EF4-FFF2-40B4-BE49-F238E27FC236}">
                <a16:creationId xmlns:a16="http://schemas.microsoft.com/office/drawing/2014/main" id="{04667F62-03E9-91D9-DC21-4A901DA3EB35}"/>
              </a:ext>
            </a:extLst>
          </p:cNvPr>
          <p:cNvCxnSpPr>
            <a:cxnSpLocks/>
            <a:stCxn id="1034" idx="6"/>
          </p:cNvCxnSpPr>
          <p:nvPr/>
        </p:nvCxnSpPr>
        <p:spPr>
          <a:xfrm>
            <a:off x="7221409" y="4459672"/>
            <a:ext cx="26593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1" name="TextBox 1120">
            <a:extLst>
              <a:ext uri="{FF2B5EF4-FFF2-40B4-BE49-F238E27FC236}">
                <a16:creationId xmlns:a16="http://schemas.microsoft.com/office/drawing/2014/main" id="{4624737B-A704-692D-7EFF-E459CE7E325F}"/>
              </a:ext>
            </a:extLst>
          </p:cNvPr>
          <p:cNvSpPr txBox="1"/>
          <p:nvPr/>
        </p:nvSpPr>
        <p:spPr>
          <a:xfrm>
            <a:off x="6723431" y="5389925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i="1" dirty="0">
                <a:solidFill>
                  <a:schemeClr val="bg2">
                    <a:lumMod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i="1" baseline="-25000" dirty="0">
              <a:solidFill>
                <a:schemeClr val="bg2">
                  <a:lumMod val="50000"/>
                </a:schemeClr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25" name="그룹 761">
            <a:extLst>
              <a:ext uri="{FF2B5EF4-FFF2-40B4-BE49-F238E27FC236}">
                <a16:creationId xmlns:a16="http://schemas.microsoft.com/office/drawing/2014/main" id="{38D4CAA3-9980-40A3-0AB2-0B0A1523FBA8}"/>
              </a:ext>
            </a:extLst>
          </p:cNvPr>
          <p:cNvGrpSpPr/>
          <p:nvPr/>
        </p:nvGrpSpPr>
        <p:grpSpPr>
          <a:xfrm rot="16200000">
            <a:off x="6978956" y="4425036"/>
            <a:ext cx="236223" cy="65707"/>
            <a:chOff x="5608137" y="3368746"/>
            <a:chExt cx="345853" cy="96203"/>
          </a:xfrm>
        </p:grpSpPr>
        <p:grpSp>
          <p:nvGrpSpPr>
            <p:cNvPr id="1126" name="그룹 753">
              <a:extLst>
                <a:ext uri="{FF2B5EF4-FFF2-40B4-BE49-F238E27FC236}">
                  <a16:creationId xmlns:a16="http://schemas.microsoft.com/office/drawing/2014/main" id="{342FA25D-C16B-DF98-F96D-08F5FB323AF8}"/>
                </a:ext>
              </a:extLst>
            </p:cNvPr>
            <p:cNvGrpSpPr/>
            <p:nvPr/>
          </p:nvGrpSpPr>
          <p:grpSpPr>
            <a:xfrm rot="5400000">
              <a:off x="5726825" y="3294412"/>
              <a:ext cx="96203" cy="244872"/>
              <a:chOff x="5106224" y="2342057"/>
              <a:chExt cx="96203" cy="244872"/>
            </a:xfrm>
          </p:grpSpPr>
          <p:sp>
            <p:nvSpPr>
              <p:cNvPr id="1129" name="타원 750">
                <a:extLst>
                  <a:ext uri="{FF2B5EF4-FFF2-40B4-BE49-F238E27FC236}">
                    <a16:creationId xmlns:a16="http://schemas.microsoft.com/office/drawing/2014/main" id="{3D4D9D64-562A-FCF8-FC78-7E39770B38C5}"/>
                  </a:ext>
                </a:extLst>
              </p:cNvPr>
              <p:cNvSpPr/>
              <p:nvPr/>
            </p:nvSpPr>
            <p:spPr>
              <a:xfrm>
                <a:off x="5141467" y="2525969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30" name="타원 751">
                <a:extLst>
                  <a:ext uri="{FF2B5EF4-FFF2-40B4-BE49-F238E27FC236}">
                    <a16:creationId xmlns:a16="http://schemas.microsoft.com/office/drawing/2014/main" id="{67E2A6CF-B5C2-0C5F-B8A4-86FA2DCC358E}"/>
                  </a:ext>
                </a:extLst>
              </p:cNvPr>
              <p:cNvSpPr/>
              <p:nvPr/>
            </p:nvSpPr>
            <p:spPr>
              <a:xfrm>
                <a:off x="5141467" y="2342057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1131" name="직선 연결선 752">
                <a:extLst>
                  <a:ext uri="{FF2B5EF4-FFF2-40B4-BE49-F238E27FC236}">
                    <a16:creationId xmlns:a16="http://schemas.microsoft.com/office/drawing/2014/main" id="{6C68CCA8-2326-AFA3-AF8F-7346BA5A8D69}"/>
                  </a:ext>
                </a:extLst>
              </p:cNvPr>
              <p:cNvCxnSpPr>
                <a:cxnSpLocks/>
              </p:cNvCxnSpPr>
              <p:nvPr/>
            </p:nvCxnSpPr>
            <p:spPr>
              <a:xfrm rot="18900000" flipV="1">
                <a:off x="5106224" y="2428734"/>
                <a:ext cx="0" cy="122952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27" name="직선 연결선 754">
              <a:extLst>
                <a:ext uri="{FF2B5EF4-FFF2-40B4-BE49-F238E27FC236}">
                  <a16:creationId xmlns:a16="http://schemas.microsoft.com/office/drawing/2014/main" id="{BD3EA2B2-463C-C269-64BA-08E3EE73DCA5}"/>
                </a:ext>
              </a:extLst>
            </p:cNvPr>
            <p:cNvCxnSpPr>
              <a:cxnSpLocks/>
            </p:cNvCxnSpPr>
            <p:nvPr/>
          </p:nvCxnSpPr>
          <p:spPr>
            <a:xfrm>
              <a:off x="5608137" y="3433763"/>
              <a:ext cx="44354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8" name="직선 연결선 756">
              <a:extLst>
                <a:ext uri="{FF2B5EF4-FFF2-40B4-BE49-F238E27FC236}">
                  <a16:creationId xmlns:a16="http://schemas.microsoft.com/office/drawing/2014/main" id="{0E69D7CB-F4EE-7B01-C37C-FB42A1A92D6A}"/>
                </a:ext>
              </a:extLst>
            </p:cNvPr>
            <p:cNvCxnSpPr>
              <a:cxnSpLocks/>
            </p:cNvCxnSpPr>
            <p:nvPr/>
          </p:nvCxnSpPr>
          <p:spPr>
            <a:xfrm>
              <a:off x="5909636" y="3433763"/>
              <a:ext cx="44354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32" name="TextBox 1131">
            <a:extLst>
              <a:ext uri="{FF2B5EF4-FFF2-40B4-BE49-F238E27FC236}">
                <a16:creationId xmlns:a16="http://schemas.microsoft.com/office/drawing/2014/main" id="{DAE74980-9E65-7468-7C71-56C96CA79447}"/>
              </a:ext>
            </a:extLst>
          </p:cNvPr>
          <p:cNvSpPr txBox="1"/>
          <p:nvPr/>
        </p:nvSpPr>
        <p:spPr>
          <a:xfrm>
            <a:off x="6722873" y="4183803"/>
            <a:ext cx="377105" cy="20518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altLang="ko-KR" sz="2000" b="1" i="1" baseline="-25000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en-US" sz="2000" b="1" i="1" baseline="-25000" dirty="0">
              <a:solidFill>
                <a:srgbClr val="7030A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0" name="Cross 1139">
            <a:extLst>
              <a:ext uri="{FF2B5EF4-FFF2-40B4-BE49-F238E27FC236}">
                <a16:creationId xmlns:a16="http://schemas.microsoft.com/office/drawing/2014/main" id="{B3B2FA6A-5357-DD80-AE2F-028EF0CE4A11}"/>
              </a:ext>
            </a:extLst>
          </p:cNvPr>
          <p:cNvSpPr/>
          <p:nvPr/>
        </p:nvSpPr>
        <p:spPr>
          <a:xfrm rot="18900000">
            <a:off x="7039459" y="4270705"/>
            <a:ext cx="134095" cy="134095"/>
          </a:xfrm>
          <a:prstGeom prst="plus">
            <a:avLst>
              <a:gd name="adj" fmla="val 40525"/>
            </a:avLst>
          </a:prstGeom>
          <a:solidFill>
            <a:schemeClr val="accent2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144" name="TextBox 1143">
            <a:extLst>
              <a:ext uri="{FF2B5EF4-FFF2-40B4-BE49-F238E27FC236}">
                <a16:creationId xmlns:a16="http://schemas.microsoft.com/office/drawing/2014/main" id="{53B32703-68FC-8190-8400-B2EB1F0C9090}"/>
              </a:ext>
            </a:extLst>
          </p:cNvPr>
          <p:cNvSpPr txBox="1"/>
          <p:nvPr/>
        </p:nvSpPr>
        <p:spPr>
          <a:xfrm>
            <a:off x="1579099" y="2622654"/>
            <a:ext cx="2818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err="1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400" b="1" i="1" baseline="-25000" dirty="0" err="1">
                <a:latin typeface="Cambria" panose="02040503050406030204" pitchFamily="18" charset="0"/>
                <a:cs typeface="Times New Roman" panose="02020603050405020304" pitchFamily="18" charset="0"/>
              </a:rPr>
              <a:t>a</a:t>
            </a:r>
            <a:r>
              <a:rPr lang="en-US" altLang="ko-KR" sz="24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altLang="ko-KR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-US" altLang="ko-KR" sz="24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altLang="ko-KR" b="1" dirty="0" err="1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400" b="1" i="1" baseline="-25000" dirty="0" err="1">
                <a:latin typeface="Cambria" panose="02040503050406030204" pitchFamily="18" charset="0"/>
                <a:cs typeface="Times New Roman" panose="02020603050405020304" pitchFamily="18" charset="0"/>
              </a:rPr>
              <a:t>b</a:t>
            </a:r>
            <a:r>
              <a:rPr lang="en-US" altLang="ko-KR" sz="32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altLang="ko-KR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-US" altLang="ko-KR" sz="32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altLang="ko-KR" b="1" dirty="0" err="1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400" b="1" i="1" baseline="-25000" dirty="0" err="1">
                <a:latin typeface="Cambria" panose="02040503050406030204" pitchFamily="18" charset="0"/>
                <a:cs typeface="Times New Roman" panose="02020603050405020304" pitchFamily="18" charset="0"/>
              </a:rPr>
              <a:t>c</a:t>
            </a:r>
            <a:endParaRPr lang="en-US" dirty="0"/>
          </a:p>
        </p:txBody>
      </p:sp>
      <p:sp>
        <p:nvSpPr>
          <p:cNvPr id="1145" name="TextBox 1144">
            <a:extLst>
              <a:ext uri="{FF2B5EF4-FFF2-40B4-BE49-F238E27FC236}">
                <a16:creationId xmlns:a16="http://schemas.microsoft.com/office/drawing/2014/main" id="{2A3DB74A-9D49-FF63-7DF9-6A0EA44A9698}"/>
              </a:ext>
            </a:extLst>
          </p:cNvPr>
          <p:cNvSpPr txBox="1"/>
          <p:nvPr/>
        </p:nvSpPr>
        <p:spPr>
          <a:xfrm>
            <a:off x="5147280" y="2615964"/>
            <a:ext cx="2818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4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x  </a:t>
            </a:r>
            <a:r>
              <a:rPr lang="en-US" altLang="ko-KR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-US" altLang="ko-KR" sz="24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altLang="ko-KR" b="1" dirty="0" err="1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400" b="1" i="1" baseline="-25000" dirty="0" err="1">
                <a:latin typeface="Cambria" panose="02040503050406030204" pitchFamily="18" charset="0"/>
                <a:cs typeface="Times New Roman" panose="02020603050405020304" pitchFamily="18" charset="0"/>
              </a:rPr>
              <a:t>y</a:t>
            </a:r>
            <a:r>
              <a:rPr lang="en-US" altLang="ko-KR" sz="32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altLang="ko-KR" b="1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-US" altLang="ko-KR" sz="32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en-US" altLang="ko-KR" b="1" dirty="0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4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z</a:t>
            </a:r>
            <a:endParaRPr lang="en-US" dirty="0"/>
          </a:p>
        </p:txBody>
      </p:sp>
      <p:sp>
        <p:nvSpPr>
          <p:cNvPr id="1148" name="Content Placeholder 2">
            <a:extLst>
              <a:ext uri="{FF2B5EF4-FFF2-40B4-BE49-F238E27FC236}">
                <a16:creationId xmlns:a16="http://schemas.microsoft.com/office/drawing/2014/main" id="{A242FD62-3F53-6177-5B20-14FA0AC4B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703" y="964255"/>
            <a:ext cx="8844594" cy="1677873"/>
          </a:xfrm>
        </p:spPr>
        <p:txBody>
          <a:bodyPr>
            <a:noAutofit/>
          </a:bodyPr>
          <a:lstStyle/>
          <a:p>
            <a:r>
              <a:rPr lang="en-IN" sz="2600" b="0" dirty="0"/>
              <a:t>Flash-Cosmos </a:t>
            </a:r>
            <a:r>
              <a:rPr lang="en-IN" sz="2600" b="0" dirty="0">
                <a:solidFill>
                  <a:schemeClr val="accent2">
                    <a:lumMod val="75000"/>
                  </a:schemeClr>
                </a:solidFill>
              </a:rPr>
              <a:t>activates multiple wordlines simultaneously</a:t>
            </a:r>
            <a:r>
              <a:rPr lang="en-IN" sz="2600" b="0" dirty="0"/>
              <a:t> to perform </a:t>
            </a:r>
            <a:r>
              <a:rPr lang="en-IN" sz="2600" b="0" dirty="0">
                <a:solidFill>
                  <a:schemeClr val="accent2">
                    <a:lumMod val="75000"/>
                  </a:schemeClr>
                </a:solidFill>
              </a:rPr>
              <a:t>multi-operand</a:t>
            </a:r>
            <a:r>
              <a:rPr lang="en-IN" sz="2600" b="0" dirty="0"/>
              <a:t> bulk bitwise </a:t>
            </a:r>
            <a:r>
              <a:rPr lang="en-IN" sz="2600" b="0" dirty="0">
                <a:solidFill>
                  <a:schemeClr val="accent2">
                    <a:lumMod val="75000"/>
                  </a:schemeClr>
                </a:solidFill>
              </a:rPr>
              <a:t>operations</a:t>
            </a:r>
          </a:p>
          <a:p>
            <a:r>
              <a:rPr lang="en-IN" sz="2600" dirty="0">
                <a:solidFill>
                  <a:schemeClr val="accent5">
                    <a:lumMod val="75000"/>
                  </a:schemeClr>
                </a:solidFill>
              </a:rPr>
              <a:t>Bitwise AND </a:t>
            </a:r>
            <a:r>
              <a:rPr lang="en-IN" sz="2600" b="0" dirty="0"/>
              <a:t>is performed on </a:t>
            </a:r>
            <a:r>
              <a:rPr lang="en-IN" sz="2600" b="0" dirty="0">
                <a:solidFill>
                  <a:schemeClr val="accent5">
                    <a:lumMod val="75000"/>
                  </a:schemeClr>
                </a:solidFill>
              </a:rPr>
              <a:t>multiple wordlines </a:t>
            </a:r>
            <a:r>
              <a:rPr lang="en-IN" sz="2600" b="0" dirty="0"/>
              <a:t>in the </a:t>
            </a:r>
            <a:r>
              <a:rPr lang="en-IN" sz="2600" b="0" dirty="0">
                <a:solidFill>
                  <a:schemeClr val="accent5">
                    <a:lumMod val="75000"/>
                  </a:schemeClr>
                </a:solidFill>
              </a:rPr>
              <a:t>same NAND string</a:t>
            </a:r>
            <a:endParaRPr lang="en-US" sz="2600" b="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49" name="TextBox 1148">
            <a:extLst>
              <a:ext uri="{FF2B5EF4-FFF2-40B4-BE49-F238E27FC236}">
                <a16:creationId xmlns:a16="http://schemas.microsoft.com/office/drawing/2014/main" id="{1B0355FF-D315-5BF4-EAB2-CB56D4787947}"/>
              </a:ext>
            </a:extLst>
          </p:cNvPr>
          <p:cNvSpPr txBox="1"/>
          <p:nvPr/>
        </p:nvSpPr>
        <p:spPr>
          <a:xfrm>
            <a:off x="2890350" y="5889884"/>
            <a:ext cx="667368" cy="35907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  <a:t>Result      </a:t>
            </a:r>
            <a:b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</a:br>
            <a:endParaRPr lang="ko-KR" altLang="en-US" sz="1400" b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0" name="TextBox 1149">
            <a:extLst>
              <a:ext uri="{FF2B5EF4-FFF2-40B4-BE49-F238E27FC236}">
                <a16:creationId xmlns:a16="http://schemas.microsoft.com/office/drawing/2014/main" id="{F5B84925-9C3C-2E6B-2CEB-5C4305184C25}"/>
              </a:ext>
            </a:extLst>
          </p:cNvPr>
          <p:cNvSpPr txBox="1"/>
          <p:nvPr/>
        </p:nvSpPr>
        <p:spPr>
          <a:xfrm>
            <a:off x="6485842" y="5893629"/>
            <a:ext cx="667368" cy="35907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  <a:t>Result      </a:t>
            </a:r>
            <a:b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</a:br>
            <a:endParaRPr lang="ko-KR" altLang="en-US" sz="1400" b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151" name="TextBox 1150">
            <a:extLst>
              <a:ext uri="{FF2B5EF4-FFF2-40B4-BE49-F238E27FC236}">
                <a16:creationId xmlns:a16="http://schemas.microsoft.com/office/drawing/2014/main" id="{DBD9F544-0ACF-1308-B640-73AD33BB209C}"/>
              </a:ext>
            </a:extLst>
          </p:cNvPr>
          <p:cNvSpPr txBox="1"/>
          <p:nvPr/>
        </p:nvSpPr>
        <p:spPr>
          <a:xfrm>
            <a:off x="5523913" y="3718465"/>
            <a:ext cx="96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Activate WL</a:t>
            </a:r>
            <a:endParaRPr lang="en-US" sz="11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52" name="TextBox 1151">
            <a:extLst>
              <a:ext uri="{FF2B5EF4-FFF2-40B4-BE49-F238E27FC236}">
                <a16:creationId xmlns:a16="http://schemas.microsoft.com/office/drawing/2014/main" id="{C4A027D8-25FF-639B-780D-1FA69D96C912}"/>
              </a:ext>
            </a:extLst>
          </p:cNvPr>
          <p:cNvSpPr txBox="1"/>
          <p:nvPr/>
        </p:nvSpPr>
        <p:spPr>
          <a:xfrm>
            <a:off x="5523518" y="4269253"/>
            <a:ext cx="96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Activate WL</a:t>
            </a:r>
            <a:endParaRPr lang="en-US" sz="11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53" name="TextBox 1152">
            <a:extLst>
              <a:ext uri="{FF2B5EF4-FFF2-40B4-BE49-F238E27FC236}">
                <a16:creationId xmlns:a16="http://schemas.microsoft.com/office/drawing/2014/main" id="{895072CB-F96A-3A52-7752-B82FE5C77F08}"/>
              </a:ext>
            </a:extLst>
          </p:cNvPr>
          <p:cNvSpPr txBox="1"/>
          <p:nvPr/>
        </p:nvSpPr>
        <p:spPr>
          <a:xfrm>
            <a:off x="5530858" y="4863174"/>
            <a:ext cx="96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Activate WL</a:t>
            </a:r>
            <a:endParaRPr lang="en-US" sz="11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369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/>
      <p:bldP spid="1039" grpId="0"/>
      <p:bldP spid="1140" grpId="0" animBg="1"/>
      <p:bldP spid="1151" grpId="0" build="allAtOnce"/>
      <p:bldP spid="1152" grpId="0" build="allAtOnce"/>
      <p:bldP spid="1153" grpId="0" build="allAtOnce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FD1D7-58EF-E7BC-F1C1-56CD51587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Multi-Wordline Sensing (MWS)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60232C-195D-E316-0841-4E893DD79C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703" y="964256"/>
            <a:ext cx="8844594" cy="2109117"/>
          </a:xfrm>
        </p:spPr>
        <p:txBody>
          <a:bodyPr>
            <a:normAutofit/>
          </a:bodyPr>
          <a:lstStyle/>
          <a:p>
            <a:r>
              <a:rPr lang="en-IN" sz="2600" b="0" dirty="0"/>
              <a:t>Flash-Cosmos </a:t>
            </a:r>
            <a:r>
              <a:rPr lang="en-IN" sz="2600" b="0" dirty="0">
                <a:solidFill>
                  <a:schemeClr val="accent2">
                    <a:lumMod val="75000"/>
                  </a:schemeClr>
                </a:solidFill>
              </a:rPr>
              <a:t>activates multiple wordlines simultaneously</a:t>
            </a:r>
            <a:r>
              <a:rPr lang="en-IN" sz="2600" b="0" dirty="0"/>
              <a:t> to perform </a:t>
            </a:r>
            <a:r>
              <a:rPr lang="en-IN" sz="2600" b="0" dirty="0">
                <a:solidFill>
                  <a:schemeClr val="accent2">
                    <a:lumMod val="75000"/>
                  </a:schemeClr>
                </a:solidFill>
              </a:rPr>
              <a:t>multi-operand</a:t>
            </a:r>
            <a:r>
              <a:rPr lang="en-IN" sz="2600" b="0" dirty="0"/>
              <a:t> bulk bitwise </a:t>
            </a:r>
            <a:r>
              <a:rPr lang="en-IN" sz="2600" b="0" dirty="0">
                <a:solidFill>
                  <a:schemeClr val="accent2">
                    <a:lumMod val="75000"/>
                  </a:schemeClr>
                </a:solidFill>
              </a:rPr>
              <a:t>operations</a:t>
            </a:r>
          </a:p>
          <a:p>
            <a:r>
              <a:rPr lang="en-IN" sz="2600" dirty="0">
                <a:solidFill>
                  <a:schemeClr val="accent6">
                    <a:lumMod val="75000"/>
                  </a:schemeClr>
                </a:solidFill>
              </a:rPr>
              <a:t>Bitwise OR</a:t>
            </a:r>
            <a:r>
              <a:rPr lang="en-IN" sz="2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IN" sz="2600" b="0" dirty="0"/>
              <a:t>is performed on </a:t>
            </a:r>
            <a:r>
              <a:rPr lang="en-IN" sz="2600" b="0" dirty="0">
                <a:solidFill>
                  <a:schemeClr val="accent6">
                    <a:lumMod val="50000"/>
                  </a:schemeClr>
                </a:solidFill>
              </a:rPr>
              <a:t>wordlines</a:t>
            </a:r>
            <a:r>
              <a:rPr lang="en-IN" sz="2600" b="0" dirty="0"/>
              <a:t> from </a:t>
            </a:r>
            <a:r>
              <a:rPr lang="en-IN" sz="2600" b="0" dirty="0">
                <a:solidFill>
                  <a:schemeClr val="accent6">
                    <a:lumMod val="50000"/>
                  </a:schemeClr>
                </a:solidFill>
              </a:rPr>
              <a:t>different</a:t>
            </a:r>
            <a:r>
              <a:rPr lang="en-IN" sz="2600" b="0" dirty="0"/>
              <a:t> </a:t>
            </a:r>
            <a:r>
              <a:rPr lang="en-IN" sz="2600" b="0" dirty="0">
                <a:solidFill>
                  <a:schemeClr val="accent6">
                    <a:lumMod val="50000"/>
                  </a:schemeClr>
                </a:solidFill>
              </a:rPr>
              <a:t>NAND</a:t>
            </a:r>
            <a:r>
              <a:rPr lang="en-IN" sz="2600" b="0" dirty="0"/>
              <a:t> </a:t>
            </a:r>
            <a:r>
              <a:rPr lang="en-IN" sz="2600" b="0" dirty="0">
                <a:solidFill>
                  <a:schemeClr val="accent6">
                    <a:lumMod val="50000"/>
                  </a:schemeClr>
                </a:solidFill>
              </a:rPr>
              <a:t>strings</a:t>
            </a:r>
            <a:r>
              <a:rPr lang="en-IN" sz="2600" b="0" dirty="0"/>
              <a:t> connected to the </a:t>
            </a:r>
            <a:r>
              <a:rPr lang="en-IN" sz="2600" b="0" dirty="0">
                <a:solidFill>
                  <a:schemeClr val="accent6">
                    <a:lumMod val="50000"/>
                  </a:schemeClr>
                </a:solidFill>
              </a:rPr>
              <a:t>same bitline</a:t>
            </a:r>
            <a:endParaRPr lang="en-US" sz="2600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91" name="TextBox 590">
            <a:extLst>
              <a:ext uri="{FF2B5EF4-FFF2-40B4-BE49-F238E27FC236}">
                <a16:creationId xmlns:a16="http://schemas.microsoft.com/office/drawing/2014/main" id="{B9733738-F8E2-BF71-DCF2-83893E71070C}"/>
              </a:ext>
            </a:extLst>
          </p:cNvPr>
          <p:cNvSpPr txBox="1"/>
          <p:nvPr/>
        </p:nvSpPr>
        <p:spPr>
          <a:xfrm>
            <a:off x="3314405" y="2656252"/>
            <a:ext cx="2603497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b="1" dirty="0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4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i </a:t>
            </a:r>
            <a:r>
              <a:rPr lang="en-US" altLang="ko-KR" sz="20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altLang="ko-K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ko-KR" b="1" dirty="0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4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j</a:t>
            </a:r>
            <a:r>
              <a:rPr lang="en-US" altLang="ko-K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OR </a:t>
            </a:r>
            <a:r>
              <a:rPr lang="en-US" altLang="ko-KR" b="1" dirty="0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4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k</a:t>
            </a:r>
            <a:r>
              <a:rPr lang="en-US" altLang="ko-K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ko-KR" alt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61FB00D-3679-DE3F-53B5-5E94C734A758}"/>
              </a:ext>
            </a:extLst>
          </p:cNvPr>
          <p:cNvGrpSpPr/>
          <p:nvPr/>
        </p:nvGrpSpPr>
        <p:grpSpPr>
          <a:xfrm>
            <a:off x="3792652" y="3007199"/>
            <a:ext cx="1666774" cy="3186845"/>
            <a:chOff x="3792652" y="3007199"/>
            <a:chExt cx="1666774" cy="318684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C52059B-EC66-2A7D-5A15-415E6FE8089F}"/>
                </a:ext>
              </a:extLst>
            </p:cNvPr>
            <p:cNvGrpSpPr/>
            <p:nvPr/>
          </p:nvGrpSpPr>
          <p:grpSpPr>
            <a:xfrm>
              <a:off x="3792652" y="3007199"/>
              <a:ext cx="1666774" cy="3013376"/>
              <a:chOff x="3305645" y="2857973"/>
              <a:chExt cx="1666774" cy="3013376"/>
            </a:xfrm>
          </p:grpSpPr>
          <p:sp>
            <p:nvSpPr>
              <p:cNvPr id="1074" name="Rectangle 1073">
                <a:extLst>
                  <a:ext uri="{FF2B5EF4-FFF2-40B4-BE49-F238E27FC236}">
                    <a16:creationId xmlns:a16="http://schemas.microsoft.com/office/drawing/2014/main" id="{F883B6F4-E9A8-713A-1BD9-BDE7841DBBF0}"/>
                  </a:ext>
                </a:extLst>
              </p:cNvPr>
              <p:cNvSpPr/>
              <p:nvPr/>
            </p:nvSpPr>
            <p:spPr bwMode="auto">
              <a:xfrm>
                <a:off x="3305645" y="4857620"/>
                <a:ext cx="1666773" cy="840194"/>
              </a:xfrm>
              <a:prstGeom prst="rect">
                <a:avLst/>
              </a:prstGeom>
              <a:noFill/>
              <a:ln w="9525" cap="flat" cmpd="sng" algn="ctr">
                <a:solidFill>
                  <a:srgbClr val="0432FF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sp>
            <p:nvSpPr>
              <p:cNvPr id="1073" name="Rectangle 1072">
                <a:extLst>
                  <a:ext uri="{FF2B5EF4-FFF2-40B4-BE49-F238E27FC236}">
                    <a16:creationId xmlns:a16="http://schemas.microsoft.com/office/drawing/2014/main" id="{248AEE45-926C-2182-C043-C5181CBC6314}"/>
                  </a:ext>
                </a:extLst>
              </p:cNvPr>
              <p:cNvSpPr/>
              <p:nvPr/>
            </p:nvSpPr>
            <p:spPr bwMode="auto">
              <a:xfrm>
                <a:off x="3305647" y="4025009"/>
                <a:ext cx="1666772" cy="840194"/>
              </a:xfrm>
              <a:prstGeom prst="rect">
                <a:avLst/>
              </a:prstGeom>
              <a:noFill/>
              <a:ln w="9525" cap="flat" cmpd="sng" algn="ctr">
                <a:solidFill>
                  <a:srgbClr val="0432FF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sp>
            <p:nvSpPr>
              <p:cNvPr id="1072" name="Rectangle 1071">
                <a:extLst>
                  <a:ext uri="{FF2B5EF4-FFF2-40B4-BE49-F238E27FC236}">
                    <a16:creationId xmlns:a16="http://schemas.microsoft.com/office/drawing/2014/main" id="{8C042967-BB19-3701-ADAC-912D41B2EF22}"/>
                  </a:ext>
                </a:extLst>
              </p:cNvPr>
              <p:cNvSpPr/>
              <p:nvPr/>
            </p:nvSpPr>
            <p:spPr bwMode="auto">
              <a:xfrm>
                <a:off x="3305647" y="3177732"/>
                <a:ext cx="1666772" cy="840194"/>
              </a:xfrm>
              <a:prstGeom prst="rect">
                <a:avLst/>
              </a:prstGeom>
              <a:noFill/>
              <a:ln w="9525" cap="flat" cmpd="sng" algn="ctr">
                <a:solidFill>
                  <a:srgbClr val="0432FF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370AD487-7682-1BCA-A12C-3DDB0015915B}"/>
                  </a:ext>
                </a:extLst>
              </p:cNvPr>
              <p:cNvSpPr/>
              <p:nvPr/>
            </p:nvSpPr>
            <p:spPr>
              <a:xfrm>
                <a:off x="3329458" y="4896656"/>
                <a:ext cx="1599379" cy="789089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CDCC1364-13CF-05C7-4AEA-D2D727F491CF}"/>
                  </a:ext>
                </a:extLst>
              </p:cNvPr>
              <p:cNvSpPr/>
              <p:nvPr/>
            </p:nvSpPr>
            <p:spPr>
              <a:xfrm>
                <a:off x="3329458" y="3195973"/>
                <a:ext cx="1599379" cy="789089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1CA569BF-2553-D607-903E-4710BC6A1D0F}"/>
                  </a:ext>
                </a:extLst>
              </p:cNvPr>
              <p:cNvSpPr/>
              <p:nvPr/>
            </p:nvSpPr>
            <p:spPr>
              <a:xfrm>
                <a:off x="4387156" y="3404263"/>
                <a:ext cx="243840" cy="24384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sz="1400" b="1" i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16" name="직선 연결선 38">
                <a:extLst>
                  <a:ext uri="{FF2B5EF4-FFF2-40B4-BE49-F238E27FC236}">
                    <a16:creationId xmlns:a16="http://schemas.microsoft.com/office/drawing/2014/main" id="{1A37B475-2D18-8D7D-1485-987E4E4AE16E}"/>
                  </a:ext>
                </a:extLst>
              </p:cNvPr>
              <p:cNvCxnSpPr>
                <a:cxnSpLocks/>
                <a:endCxn id="11" idx="2"/>
              </p:cNvCxnSpPr>
              <p:nvPr/>
            </p:nvCxnSpPr>
            <p:spPr>
              <a:xfrm>
                <a:off x="4262040" y="3523604"/>
                <a:ext cx="125116" cy="2579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E10ACE1-1445-B317-87C3-1C418100ADF0}"/>
                  </a:ext>
                </a:extLst>
              </p:cNvPr>
              <p:cNvSpPr txBox="1"/>
              <p:nvPr/>
            </p:nvSpPr>
            <p:spPr>
              <a:xfrm>
                <a:off x="4497150" y="2857973"/>
                <a:ext cx="36896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BL</a:t>
                </a:r>
                <a:r>
                  <a:rPr lang="en-US" altLang="ko-KR" sz="105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1</a:t>
                </a:r>
                <a:endParaRPr lang="ko-KR" altLang="en-US" sz="16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8" name="직선 연결선 202">
                <a:extLst>
                  <a:ext uri="{FF2B5EF4-FFF2-40B4-BE49-F238E27FC236}">
                    <a16:creationId xmlns:a16="http://schemas.microsoft.com/office/drawing/2014/main" id="{F2FCA34B-DA90-58C6-4A1F-031FB1C9054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503166" y="3637730"/>
                <a:ext cx="72009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그룹 835">
                <a:extLst>
                  <a:ext uri="{FF2B5EF4-FFF2-40B4-BE49-F238E27FC236}">
                    <a16:creationId xmlns:a16="http://schemas.microsoft.com/office/drawing/2014/main" id="{5FCFAFBD-664C-3B05-2BBE-3FC3ACBC77FF}"/>
                  </a:ext>
                </a:extLst>
              </p:cNvPr>
              <p:cNvGrpSpPr/>
              <p:nvPr/>
            </p:nvGrpSpPr>
            <p:grpSpPr>
              <a:xfrm rot="16200000">
                <a:off x="4448137" y="3480234"/>
                <a:ext cx="179558" cy="93403"/>
                <a:chOff x="5890169" y="4312037"/>
                <a:chExt cx="1895988" cy="1103725"/>
              </a:xfrm>
            </p:grpSpPr>
            <p:grpSp>
              <p:nvGrpSpPr>
                <p:cNvPr id="20" name="그룹 822">
                  <a:extLst>
                    <a:ext uri="{FF2B5EF4-FFF2-40B4-BE49-F238E27FC236}">
                      <a16:creationId xmlns:a16="http://schemas.microsoft.com/office/drawing/2014/main" id="{C9759631-B9DE-1802-73B1-6BE69CEB927C}"/>
                    </a:ext>
                  </a:extLst>
                </p:cNvPr>
                <p:cNvGrpSpPr/>
                <p:nvPr/>
              </p:nvGrpSpPr>
              <p:grpSpPr>
                <a:xfrm>
                  <a:off x="6122466" y="4312037"/>
                  <a:ext cx="1432853" cy="1103725"/>
                  <a:chOff x="5991225" y="4310063"/>
                  <a:chExt cx="496427" cy="273840"/>
                </a:xfrm>
              </p:grpSpPr>
              <p:cxnSp>
                <p:nvCxnSpPr>
                  <p:cNvPr id="23" name="직선 연결선 771">
                    <a:extLst>
                      <a:ext uri="{FF2B5EF4-FFF2-40B4-BE49-F238E27FC236}">
                        <a16:creationId xmlns:a16="http://schemas.microsoft.com/office/drawing/2014/main" id="{E6DC0AF0-BA98-1906-2173-774771D068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991225" y="4310063"/>
                    <a:ext cx="40482" cy="13692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직선 연결선 789">
                    <a:extLst>
                      <a:ext uri="{FF2B5EF4-FFF2-40B4-BE49-F238E27FC236}">
                        <a16:creationId xmlns:a16="http://schemas.microsoft.com/office/drawing/2014/main" id="{2F24CDEC-90F6-A093-BA83-3D2E8E402D0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114445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직선 연결선 792">
                    <a:extLst>
                      <a:ext uri="{FF2B5EF4-FFF2-40B4-BE49-F238E27FC236}">
                        <a16:creationId xmlns:a16="http://schemas.microsoft.com/office/drawing/2014/main" id="{694DB4D6-E028-48E0-7E3E-F52E040A863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31707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직선 연결선 807">
                    <a:extLst>
                      <a:ext uri="{FF2B5EF4-FFF2-40B4-BE49-F238E27FC236}">
                        <a16:creationId xmlns:a16="http://schemas.microsoft.com/office/drawing/2014/main" id="{24191895-C359-83D2-E962-0EF92F0DEDF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97183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직선 연결선 810">
                    <a:extLst>
                      <a:ext uri="{FF2B5EF4-FFF2-40B4-BE49-F238E27FC236}">
                        <a16:creationId xmlns:a16="http://schemas.microsoft.com/office/drawing/2014/main" id="{007812C4-8B40-48CB-A198-B1CAAFB0715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279921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직선 연결선 815">
                    <a:extLst>
                      <a:ext uri="{FF2B5EF4-FFF2-40B4-BE49-F238E27FC236}">
                        <a16:creationId xmlns:a16="http://schemas.microsoft.com/office/drawing/2014/main" id="{05676D34-1216-205D-8AED-ECDA9265A5B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362659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직선 연결선 819">
                    <a:extLst>
                      <a:ext uri="{FF2B5EF4-FFF2-40B4-BE49-F238E27FC236}">
                        <a16:creationId xmlns:a16="http://schemas.microsoft.com/office/drawing/2014/main" id="{E621F132-2245-253C-B571-6FCF8BACB66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445397" y="4446983"/>
                    <a:ext cx="42255" cy="13692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1" name="직선 연결선 826">
                  <a:extLst>
                    <a:ext uri="{FF2B5EF4-FFF2-40B4-BE49-F238E27FC236}">
                      <a16:creationId xmlns:a16="http://schemas.microsoft.com/office/drawing/2014/main" id="{0D8CE2F8-C335-8C4B-2B91-55CF88343F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90169" y="4863900"/>
                  <a:ext cx="232301" cy="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직선 연결선 832">
                  <a:extLst>
                    <a:ext uri="{FF2B5EF4-FFF2-40B4-BE49-F238E27FC236}">
                      <a16:creationId xmlns:a16="http://schemas.microsoft.com/office/drawing/2014/main" id="{B960A99A-D859-3B1F-F8F8-65EA15D64D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552471" y="4863900"/>
                  <a:ext cx="233686" cy="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" name="직선 연결선 203">
                <a:extLst>
                  <a:ext uri="{FF2B5EF4-FFF2-40B4-BE49-F238E27FC236}">
                    <a16:creationId xmlns:a16="http://schemas.microsoft.com/office/drawing/2014/main" id="{520176BE-307B-C621-F33B-F20522B6ACD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503166" y="3420360"/>
                <a:ext cx="72009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직선 연결선 195">
                <a:extLst>
                  <a:ext uri="{FF2B5EF4-FFF2-40B4-BE49-F238E27FC236}">
                    <a16:creationId xmlns:a16="http://schemas.microsoft.com/office/drawing/2014/main" id="{D26E7F57-016F-E42C-0F42-0FC4F410921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38266" y="3227564"/>
                <a:ext cx="14032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BA04645-7F5D-5929-7882-45A2CC99048D}"/>
                  </a:ext>
                </a:extLst>
              </p:cNvPr>
              <p:cNvSpPr txBox="1"/>
              <p:nvPr/>
            </p:nvSpPr>
            <p:spPr>
              <a:xfrm rot="5400000">
                <a:off x="4463390" y="3225608"/>
                <a:ext cx="169867" cy="1538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ko-KR" altLang="en-US" sz="1000" b="1" dirty="0"/>
                  <a:t>⋯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6F5F0E16-2447-CB56-FDB9-ADDEE2173F7E}"/>
                  </a:ext>
                </a:extLst>
              </p:cNvPr>
              <p:cNvSpPr txBox="1"/>
              <p:nvPr/>
            </p:nvSpPr>
            <p:spPr>
              <a:xfrm>
                <a:off x="3833470" y="3410216"/>
                <a:ext cx="40586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WL</a:t>
                </a:r>
                <a:r>
                  <a:rPr lang="en-US" altLang="ko-KR" b="1" i="1" baseline="-25000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i</a:t>
                </a:r>
                <a:endParaRPr lang="ko-KR" altLang="en-US" sz="1600" b="1" i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451" name="직선 연결선 38">
                <a:extLst>
                  <a:ext uri="{FF2B5EF4-FFF2-40B4-BE49-F238E27FC236}">
                    <a16:creationId xmlns:a16="http://schemas.microsoft.com/office/drawing/2014/main" id="{52B93015-4C9E-ACAD-3999-EA6BAFF18A47}"/>
                  </a:ext>
                </a:extLst>
              </p:cNvPr>
              <p:cNvCxnSpPr>
                <a:cxnSpLocks/>
                <a:stCxn id="11" idx="6"/>
              </p:cNvCxnSpPr>
              <p:nvPr/>
            </p:nvCxnSpPr>
            <p:spPr>
              <a:xfrm>
                <a:off x="4630996" y="3526183"/>
                <a:ext cx="265939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5" name="TextBox 454">
                <a:extLst>
                  <a:ext uri="{FF2B5EF4-FFF2-40B4-BE49-F238E27FC236}">
                    <a16:creationId xmlns:a16="http://schemas.microsoft.com/office/drawing/2014/main" id="{512311A3-385C-5663-DB58-57EA850737F6}"/>
                  </a:ext>
                </a:extLst>
              </p:cNvPr>
              <p:cNvSpPr txBox="1"/>
              <p:nvPr/>
            </p:nvSpPr>
            <p:spPr>
              <a:xfrm>
                <a:off x="4157341" y="3250580"/>
                <a:ext cx="36896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i="1" dirty="0">
                    <a:solidFill>
                      <a:srgbClr val="7030A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1</a:t>
                </a:r>
                <a:endParaRPr lang="ko-KR" altLang="en-US" sz="1600" b="1" i="1" baseline="-25000" dirty="0">
                  <a:solidFill>
                    <a:srgbClr val="7030A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3" name="TextBox 462">
                <a:extLst>
                  <a:ext uri="{FF2B5EF4-FFF2-40B4-BE49-F238E27FC236}">
                    <a16:creationId xmlns:a16="http://schemas.microsoft.com/office/drawing/2014/main" id="{24B095C2-552B-9452-25A1-80C2F19BAF72}"/>
                  </a:ext>
                </a:extLst>
              </p:cNvPr>
              <p:cNvSpPr txBox="1"/>
              <p:nvPr/>
            </p:nvSpPr>
            <p:spPr>
              <a:xfrm rot="5400000">
                <a:off x="4460215" y="3665182"/>
                <a:ext cx="169867" cy="1538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ko-KR" altLang="en-US" sz="1000" b="1" dirty="0"/>
                  <a:t>⋯</a:t>
                </a:r>
              </a:p>
            </p:txBody>
          </p:sp>
          <p:cxnSp>
            <p:nvCxnSpPr>
              <p:cNvPr id="467" name="직선 연결선 207">
                <a:extLst>
                  <a:ext uri="{FF2B5EF4-FFF2-40B4-BE49-F238E27FC236}">
                    <a16:creationId xmlns:a16="http://schemas.microsoft.com/office/drawing/2014/main" id="{F30A045A-80E0-31F6-F006-6A1D91D02C4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39169" y="3821892"/>
                <a:ext cx="0" cy="13720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5" name="직선 연결선 38">
                <a:extLst>
                  <a:ext uri="{FF2B5EF4-FFF2-40B4-BE49-F238E27FC236}">
                    <a16:creationId xmlns:a16="http://schemas.microsoft.com/office/drawing/2014/main" id="{05FA51BB-AE6C-FA85-1C63-8B6ED82EB76C}"/>
                  </a:ext>
                </a:extLst>
              </p:cNvPr>
              <p:cNvCxnSpPr>
                <a:cxnSpLocks/>
                <a:endCxn id="955" idx="2"/>
              </p:cNvCxnSpPr>
              <p:nvPr/>
            </p:nvCxnSpPr>
            <p:spPr>
              <a:xfrm>
                <a:off x="4262040" y="5226590"/>
                <a:ext cx="125116" cy="2579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6" name="직선 연결선 195">
                <a:extLst>
                  <a:ext uri="{FF2B5EF4-FFF2-40B4-BE49-F238E27FC236}">
                    <a16:creationId xmlns:a16="http://schemas.microsoft.com/office/drawing/2014/main" id="{585F52A2-D320-9E8E-AE1D-E8A1639E667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38266" y="4930550"/>
                <a:ext cx="14032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7" name="TextBox 476">
                <a:extLst>
                  <a:ext uri="{FF2B5EF4-FFF2-40B4-BE49-F238E27FC236}">
                    <a16:creationId xmlns:a16="http://schemas.microsoft.com/office/drawing/2014/main" id="{D9840D35-BE86-8D7F-3A0A-2B20AFB1C7BE}"/>
                  </a:ext>
                </a:extLst>
              </p:cNvPr>
              <p:cNvSpPr txBox="1"/>
              <p:nvPr/>
            </p:nvSpPr>
            <p:spPr>
              <a:xfrm rot="5400000">
                <a:off x="4469740" y="4928594"/>
                <a:ext cx="169867" cy="1538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ko-KR" altLang="en-US" sz="1000" b="1" dirty="0"/>
                  <a:t>⋯</a:t>
                </a:r>
              </a:p>
            </p:txBody>
          </p:sp>
          <p:sp>
            <p:nvSpPr>
              <p:cNvPr id="490" name="TextBox 489">
                <a:extLst>
                  <a:ext uri="{FF2B5EF4-FFF2-40B4-BE49-F238E27FC236}">
                    <a16:creationId xmlns:a16="http://schemas.microsoft.com/office/drawing/2014/main" id="{BD18E44E-CA4E-418D-700F-7F0CB47E8DAA}"/>
                  </a:ext>
                </a:extLst>
              </p:cNvPr>
              <p:cNvSpPr txBox="1"/>
              <p:nvPr/>
            </p:nvSpPr>
            <p:spPr>
              <a:xfrm>
                <a:off x="3833470" y="5113202"/>
                <a:ext cx="40586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WL</a:t>
                </a:r>
                <a:r>
                  <a:rPr lang="en-US" altLang="ko-KR" b="1" i="1" baseline="-25000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k</a:t>
                </a:r>
                <a:endParaRPr lang="ko-KR" altLang="en-US" sz="1600" b="1" i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898" name="직선 연결선 38">
                <a:extLst>
                  <a:ext uri="{FF2B5EF4-FFF2-40B4-BE49-F238E27FC236}">
                    <a16:creationId xmlns:a16="http://schemas.microsoft.com/office/drawing/2014/main" id="{3ACD1521-9510-7ADA-A705-4CF1EF1E8673}"/>
                  </a:ext>
                </a:extLst>
              </p:cNvPr>
              <p:cNvCxnSpPr>
                <a:cxnSpLocks/>
                <a:stCxn id="955" idx="6"/>
              </p:cNvCxnSpPr>
              <p:nvPr/>
            </p:nvCxnSpPr>
            <p:spPr>
              <a:xfrm>
                <a:off x="4630996" y="5229169"/>
                <a:ext cx="265939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2" name="TextBox 901">
                <a:extLst>
                  <a:ext uri="{FF2B5EF4-FFF2-40B4-BE49-F238E27FC236}">
                    <a16:creationId xmlns:a16="http://schemas.microsoft.com/office/drawing/2014/main" id="{BCC5B50A-4AF6-8728-640C-C1A89AD5017E}"/>
                  </a:ext>
                </a:extLst>
              </p:cNvPr>
              <p:cNvSpPr txBox="1"/>
              <p:nvPr/>
            </p:nvSpPr>
            <p:spPr>
              <a:xfrm>
                <a:off x="4157341" y="4953566"/>
                <a:ext cx="36896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i="1" dirty="0">
                    <a:solidFill>
                      <a:srgbClr val="7030A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1</a:t>
                </a:r>
                <a:endParaRPr lang="ko-KR" altLang="en-US" sz="1600" b="1" i="1" baseline="-25000" dirty="0">
                  <a:solidFill>
                    <a:srgbClr val="7030A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8" name="TextBox 907">
                <a:extLst>
                  <a:ext uri="{FF2B5EF4-FFF2-40B4-BE49-F238E27FC236}">
                    <a16:creationId xmlns:a16="http://schemas.microsoft.com/office/drawing/2014/main" id="{C0EC7511-62CA-36C2-77BF-9632EAAB97DB}"/>
                  </a:ext>
                </a:extLst>
              </p:cNvPr>
              <p:cNvSpPr txBox="1"/>
              <p:nvPr/>
            </p:nvSpPr>
            <p:spPr>
              <a:xfrm rot="5400000">
                <a:off x="4463390" y="5372931"/>
                <a:ext cx="169867" cy="1538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ko-KR" altLang="en-US" sz="1000" b="1" dirty="0"/>
                  <a:t>⋯</a:t>
                </a:r>
              </a:p>
            </p:txBody>
          </p:sp>
          <p:cxnSp>
            <p:nvCxnSpPr>
              <p:cNvPr id="912" name="직선 연결선 207">
                <a:extLst>
                  <a:ext uri="{FF2B5EF4-FFF2-40B4-BE49-F238E27FC236}">
                    <a16:creationId xmlns:a16="http://schemas.microsoft.com/office/drawing/2014/main" id="{0E8B0C94-2409-1196-CFC9-4B5B2A143D5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39169" y="5531226"/>
                <a:ext cx="0" cy="13720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5" name="Oval 954">
                <a:extLst>
                  <a:ext uri="{FF2B5EF4-FFF2-40B4-BE49-F238E27FC236}">
                    <a16:creationId xmlns:a16="http://schemas.microsoft.com/office/drawing/2014/main" id="{484EB039-FA95-2066-3E6A-B038A390436E}"/>
                  </a:ext>
                </a:extLst>
              </p:cNvPr>
              <p:cNvSpPr/>
              <p:nvPr/>
            </p:nvSpPr>
            <p:spPr>
              <a:xfrm>
                <a:off x="4387156" y="5107249"/>
                <a:ext cx="243840" cy="24384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sz="1400" b="1" i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956" name="직선 연결선 202">
                <a:extLst>
                  <a:ext uri="{FF2B5EF4-FFF2-40B4-BE49-F238E27FC236}">
                    <a16:creationId xmlns:a16="http://schemas.microsoft.com/office/drawing/2014/main" id="{E4B72FC5-C6BD-D875-5484-459721ACFEAE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503166" y="5340716"/>
                <a:ext cx="72009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57" name="그룹 835">
                <a:extLst>
                  <a:ext uri="{FF2B5EF4-FFF2-40B4-BE49-F238E27FC236}">
                    <a16:creationId xmlns:a16="http://schemas.microsoft.com/office/drawing/2014/main" id="{9C984CA7-728D-7292-6ED5-7F4849DC40A7}"/>
                  </a:ext>
                </a:extLst>
              </p:cNvPr>
              <p:cNvGrpSpPr/>
              <p:nvPr/>
            </p:nvGrpSpPr>
            <p:grpSpPr>
              <a:xfrm rot="16200000">
                <a:off x="4448137" y="5183220"/>
                <a:ext cx="179558" cy="93403"/>
                <a:chOff x="5890169" y="4312037"/>
                <a:chExt cx="1895988" cy="1103725"/>
              </a:xfrm>
            </p:grpSpPr>
            <p:grpSp>
              <p:nvGrpSpPr>
                <p:cNvPr id="958" name="그룹 822">
                  <a:extLst>
                    <a:ext uri="{FF2B5EF4-FFF2-40B4-BE49-F238E27FC236}">
                      <a16:creationId xmlns:a16="http://schemas.microsoft.com/office/drawing/2014/main" id="{5D8562F3-796E-4775-C739-C7F1E47EA459}"/>
                    </a:ext>
                  </a:extLst>
                </p:cNvPr>
                <p:cNvGrpSpPr/>
                <p:nvPr/>
              </p:nvGrpSpPr>
              <p:grpSpPr>
                <a:xfrm>
                  <a:off x="6122466" y="4312037"/>
                  <a:ext cx="1432853" cy="1103725"/>
                  <a:chOff x="5991225" y="4310063"/>
                  <a:chExt cx="496427" cy="273840"/>
                </a:xfrm>
              </p:grpSpPr>
              <p:cxnSp>
                <p:nvCxnSpPr>
                  <p:cNvPr id="546" name="직선 연결선 771">
                    <a:extLst>
                      <a:ext uri="{FF2B5EF4-FFF2-40B4-BE49-F238E27FC236}">
                        <a16:creationId xmlns:a16="http://schemas.microsoft.com/office/drawing/2014/main" id="{5A482845-B111-348B-195A-3D20F306A3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991225" y="4310063"/>
                    <a:ext cx="40482" cy="13692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7" name="직선 연결선 789">
                    <a:extLst>
                      <a:ext uri="{FF2B5EF4-FFF2-40B4-BE49-F238E27FC236}">
                        <a16:creationId xmlns:a16="http://schemas.microsoft.com/office/drawing/2014/main" id="{1890419E-72A4-2A46-A0D0-4DCF40DC21F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114445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8" name="직선 연결선 792">
                    <a:extLst>
                      <a:ext uri="{FF2B5EF4-FFF2-40B4-BE49-F238E27FC236}">
                        <a16:creationId xmlns:a16="http://schemas.microsoft.com/office/drawing/2014/main" id="{9E54E6FE-8652-0D93-8A49-C7683737CB6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31707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9" name="직선 연결선 807">
                    <a:extLst>
                      <a:ext uri="{FF2B5EF4-FFF2-40B4-BE49-F238E27FC236}">
                        <a16:creationId xmlns:a16="http://schemas.microsoft.com/office/drawing/2014/main" id="{7D7D2025-DC40-23A5-41EA-C72869B54E6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97183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0" name="직선 연결선 810">
                    <a:extLst>
                      <a:ext uri="{FF2B5EF4-FFF2-40B4-BE49-F238E27FC236}">
                        <a16:creationId xmlns:a16="http://schemas.microsoft.com/office/drawing/2014/main" id="{274C144A-3AE7-82D8-8250-3E3E19427C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279921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1" name="직선 연결선 815">
                    <a:extLst>
                      <a:ext uri="{FF2B5EF4-FFF2-40B4-BE49-F238E27FC236}">
                        <a16:creationId xmlns:a16="http://schemas.microsoft.com/office/drawing/2014/main" id="{C7146206-E126-E0B2-6654-F6834C3167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362659" y="4310063"/>
                    <a:ext cx="82738" cy="27384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2" name="직선 연결선 819">
                    <a:extLst>
                      <a:ext uri="{FF2B5EF4-FFF2-40B4-BE49-F238E27FC236}">
                        <a16:creationId xmlns:a16="http://schemas.microsoft.com/office/drawing/2014/main" id="{53AA7936-2564-7DB2-A18F-B124E2044C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445397" y="4446983"/>
                    <a:ext cx="42255" cy="136920"/>
                  </a:xfrm>
                  <a:prstGeom prst="line">
                    <a:avLst/>
                  </a:prstGeom>
                  <a:ln w="19050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959" name="직선 연결선 826">
                  <a:extLst>
                    <a:ext uri="{FF2B5EF4-FFF2-40B4-BE49-F238E27FC236}">
                      <a16:creationId xmlns:a16="http://schemas.microsoft.com/office/drawing/2014/main" id="{30371F7E-B97A-B9C5-483A-101DE9A14A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90169" y="4863900"/>
                  <a:ext cx="232301" cy="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5" name="직선 연결선 832">
                  <a:extLst>
                    <a:ext uri="{FF2B5EF4-FFF2-40B4-BE49-F238E27FC236}">
                      <a16:creationId xmlns:a16="http://schemas.microsoft.com/office/drawing/2014/main" id="{7F6C8E71-D329-BF2B-ADAE-102695E47A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552471" y="4863900"/>
                  <a:ext cx="233686" cy="0"/>
                </a:xfrm>
                <a:prstGeom prst="line">
                  <a:avLst/>
                </a:prstGeom>
                <a:ln w="19050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53" name="직선 연결선 203">
                <a:extLst>
                  <a:ext uri="{FF2B5EF4-FFF2-40B4-BE49-F238E27FC236}">
                    <a16:creationId xmlns:a16="http://schemas.microsoft.com/office/drawing/2014/main" id="{CE568181-4A67-E8F2-7A56-F9A6755424A4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503166" y="5123346"/>
                <a:ext cx="72009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5" name="TextBox 554">
                <a:extLst>
                  <a:ext uri="{FF2B5EF4-FFF2-40B4-BE49-F238E27FC236}">
                    <a16:creationId xmlns:a16="http://schemas.microsoft.com/office/drawing/2014/main" id="{7DE7EA8A-6FB0-9938-1BB6-F9DCD4307A8E}"/>
                  </a:ext>
                </a:extLst>
              </p:cNvPr>
              <p:cNvSpPr txBox="1"/>
              <p:nvPr/>
            </p:nvSpPr>
            <p:spPr>
              <a:xfrm>
                <a:off x="3354223" y="3709241"/>
                <a:ext cx="803162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en-US" altLang="ko-KR" sz="1600" b="1" dirty="0">
                    <a:solidFill>
                      <a:srgbClr val="0070C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Block </a:t>
                </a:r>
                <a:r>
                  <a:rPr lang="en-US" altLang="ko-KR" sz="1600" b="1" i="1" dirty="0">
                    <a:solidFill>
                      <a:srgbClr val="0070C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altLang="ko-KR" b="1" i="1" baseline="-25000" dirty="0">
                    <a:solidFill>
                      <a:srgbClr val="0070C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l</a:t>
                </a:r>
                <a:endParaRPr lang="ko-KR" altLang="en-US" sz="1600" b="1" i="1" baseline="-25000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556" name="TextBox 555">
                <a:extLst>
                  <a:ext uri="{FF2B5EF4-FFF2-40B4-BE49-F238E27FC236}">
                    <a16:creationId xmlns:a16="http://schemas.microsoft.com/office/drawing/2014/main" id="{04286FA3-C930-7AB6-F136-0BE59F43A467}"/>
                  </a:ext>
                </a:extLst>
              </p:cNvPr>
              <p:cNvSpPr txBox="1"/>
              <p:nvPr/>
            </p:nvSpPr>
            <p:spPr>
              <a:xfrm>
                <a:off x="3354223" y="5419994"/>
                <a:ext cx="803162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en-US" altLang="ko-KR" sz="1600" b="1" dirty="0">
                    <a:solidFill>
                      <a:srgbClr val="0070C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Block </a:t>
                </a:r>
                <a:r>
                  <a:rPr lang="en-US" altLang="ko-KR" sz="1600" b="1" i="1" dirty="0">
                    <a:solidFill>
                      <a:srgbClr val="0070C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altLang="ko-KR" sz="1600" b="1" i="1" baseline="-25000" dirty="0">
                    <a:solidFill>
                      <a:srgbClr val="0070C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n</a:t>
                </a:r>
                <a:endParaRPr lang="ko-KR" altLang="en-US" sz="1600" b="1" i="1" baseline="-25000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558" name="Rectangle: Rounded Corners 557">
                <a:extLst>
                  <a:ext uri="{FF2B5EF4-FFF2-40B4-BE49-F238E27FC236}">
                    <a16:creationId xmlns:a16="http://schemas.microsoft.com/office/drawing/2014/main" id="{2C5A3676-0A3D-E1F8-6060-F8D9158C4F0C}"/>
                  </a:ext>
                </a:extLst>
              </p:cNvPr>
              <p:cNvSpPr/>
              <p:nvPr/>
            </p:nvSpPr>
            <p:spPr>
              <a:xfrm>
                <a:off x="3329458" y="4046153"/>
                <a:ext cx="1599379" cy="789089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562" name="직선 연결선 195">
                <a:extLst>
                  <a:ext uri="{FF2B5EF4-FFF2-40B4-BE49-F238E27FC236}">
                    <a16:creationId xmlns:a16="http://schemas.microsoft.com/office/drawing/2014/main" id="{6D62AC66-58CD-D215-DE0E-BE9EC398713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38266" y="4080047"/>
                <a:ext cx="14032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3" name="TextBox 562">
                <a:extLst>
                  <a:ext uri="{FF2B5EF4-FFF2-40B4-BE49-F238E27FC236}">
                    <a16:creationId xmlns:a16="http://schemas.microsoft.com/office/drawing/2014/main" id="{5D46680F-EE04-50F8-1768-4D636D6A06CC}"/>
                  </a:ext>
                </a:extLst>
              </p:cNvPr>
              <p:cNvSpPr txBox="1"/>
              <p:nvPr/>
            </p:nvSpPr>
            <p:spPr>
              <a:xfrm rot="5400000">
                <a:off x="4469740" y="4078091"/>
                <a:ext cx="169867" cy="1538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ko-KR" altLang="en-US" sz="1000" b="1" dirty="0"/>
                  <a:t>⋯</a:t>
                </a:r>
              </a:p>
            </p:txBody>
          </p:sp>
          <p:sp>
            <p:nvSpPr>
              <p:cNvPr id="574" name="TextBox 573">
                <a:extLst>
                  <a:ext uri="{FF2B5EF4-FFF2-40B4-BE49-F238E27FC236}">
                    <a16:creationId xmlns:a16="http://schemas.microsoft.com/office/drawing/2014/main" id="{1C200227-FB6E-1ABC-FB9E-E1AED993C781}"/>
                  </a:ext>
                </a:extLst>
              </p:cNvPr>
              <p:cNvSpPr txBox="1"/>
              <p:nvPr/>
            </p:nvSpPr>
            <p:spPr>
              <a:xfrm>
                <a:off x="3833470" y="4262699"/>
                <a:ext cx="40586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WL</a:t>
                </a:r>
                <a:r>
                  <a:rPr lang="en-US" altLang="ko-KR" sz="1600" b="1" i="1" baseline="-25000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j</a:t>
                </a:r>
                <a:endParaRPr lang="ko-KR" altLang="en-US" sz="1600" b="1" i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3" name="TextBox 962">
                <a:extLst>
                  <a:ext uri="{FF2B5EF4-FFF2-40B4-BE49-F238E27FC236}">
                    <a16:creationId xmlns:a16="http://schemas.microsoft.com/office/drawing/2014/main" id="{72F76915-0D2D-6600-EFB5-F8DF7BD8D64E}"/>
                  </a:ext>
                </a:extLst>
              </p:cNvPr>
              <p:cNvSpPr txBox="1"/>
              <p:nvPr/>
            </p:nvSpPr>
            <p:spPr>
              <a:xfrm>
                <a:off x="4157341" y="4103064"/>
                <a:ext cx="36896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IN" altLang="ko-KR" sz="1600" b="1" i="1" dirty="0">
                    <a:solidFill>
                      <a:srgbClr val="7030A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0</a:t>
                </a:r>
                <a:endParaRPr lang="ko-KR" altLang="en-US" sz="1600" b="1" i="1" dirty="0">
                  <a:solidFill>
                    <a:srgbClr val="7030A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8" name="TextBox 967">
                <a:extLst>
                  <a:ext uri="{FF2B5EF4-FFF2-40B4-BE49-F238E27FC236}">
                    <a16:creationId xmlns:a16="http://schemas.microsoft.com/office/drawing/2014/main" id="{2C70CDBD-A178-9598-0F49-C88FF237AB8B}"/>
                  </a:ext>
                </a:extLst>
              </p:cNvPr>
              <p:cNvSpPr txBox="1"/>
              <p:nvPr/>
            </p:nvSpPr>
            <p:spPr>
              <a:xfrm rot="5400000">
                <a:off x="4468057" y="4533039"/>
                <a:ext cx="169867" cy="1538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ko-KR" altLang="en-US" sz="1000" b="1" dirty="0"/>
                  <a:t>⋯</a:t>
                </a:r>
              </a:p>
            </p:txBody>
          </p:sp>
          <p:cxnSp>
            <p:nvCxnSpPr>
              <p:cNvPr id="972" name="직선 연결선 207">
                <a:extLst>
                  <a:ext uri="{FF2B5EF4-FFF2-40B4-BE49-F238E27FC236}">
                    <a16:creationId xmlns:a16="http://schemas.microsoft.com/office/drawing/2014/main" id="{6E28A6E1-D0C0-2E51-3D4C-95E14ECD95F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46663" y="4680723"/>
                <a:ext cx="0" cy="13720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9" name="직선 연결선 203">
                <a:extLst>
                  <a:ext uri="{FF2B5EF4-FFF2-40B4-BE49-F238E27FC236}">
                    <a16:creationId xmlns:a16="http://schemas.microsoft.com/office/drawing/2014/main" id="{869149CF-AD07-2294-117D-77BBA5971F6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4512086" y="4272843"/>
                <a:ext cx="72009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0" name="TextBox 979">
                <a:extLst>
                  <a:ext uri="{FF2B5EF4-FFF2-40B4-BE49-F238E27FC236}">
                    <a16:creationId xmlns:a16="http://schemas.microsoft.com/office/drawing/2014/main" id="{A8F7769F-209B-951B-A1B1-5AEABEB6C277}"/>
                  </a:ext>
                </a:extLst>
              </p:cNvPr>
              <p:cNvSpPr txBox="1"/>
              <p:nvPr/>
            </p:nvSpPr>
            <p:spPr>
              <a:xfrm>
                <a:off x="3352165" y="4569491"/>
                <a:ext cx="883478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en-US" altLang="ko-KR" sz="1600" b="1" dirty="0">
                    <a:solidFill>
                      <a:srgbClr val="0070C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Block</a:t>
                </a:r>
                <a:r>
                  <a:rPr lang="en-US" altLang="ko-KR" sz="16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ko-KR" sz="1600" b="1" i="1" dirty="0">
                    <a:solidFill>
                      <a:srgbClr val="0070C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altLang="ko-KR" b="1" i="1" baseline="-25000" dirty="0">
                    <a:solidFill>
                      <a:srgbClr val="0070C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m</a:t>
                </a:r>
                <a:endParaRPr lang="ko-KR" altLang="en-US" sz="1600" b="1" i="1" baseline="-25000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cxnSp>
            <p:nvCxnSpPr>
              <p:cNvPr id="982" name="직선 연결선 38">
                <a:extLst>
                  <a:ext uri="{FF2B5EF4-FFF2-40B4-BE49-F238E27FC236}">
                    <a16:creationId xmlns:a16="http://schemas.microsoft.com/office/drawing/2014/main" id="{04A948B5-8A52-5EC6-4BF9-B66B62A5EE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83354" y="3101621"/>
                <a:ext cx="0" cy="259174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3" name="Oval 622">
                <a:extLst>
                  <a:ext uri="{FF2B5EF4-FFF2-40B4-BE49-F238E27FC236}">
                    <a16:creationId xmlns:a16="http://schemas.microsoft.com/office/drawing/2014/main" id="{D7E709EA-001F-1AD6-D4C8-47184869B895}"/>
                  </a:ext>
                </a:extLst>
              </p:cNvPr>
              <p:cNvSpPr/>
              <p:nvPr/>
            </p:nvSpPr>
            <p:spPr>
              <a:xfrm>
                <a:off x="4413276" y="4253023"/>
                <a:ext cx="243840" cy="24384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sz="1400" b="1" i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624" name="직선 연결선 294">
                <a:extLst>
                  <a:ext uri="{FF2B5EF4-FFF2-40B4-BE49-F238E27FC236}">
                    <a16:creationId xmlns:a16="http://schemas.microsoft.com/office/drawing/2014/main" id="{DD25BC52-847E-E027-5038-E3397D6BDB25}"/>
                  </a:ext>
                </a:extLst>
              </p:cNvPr>
              <p:cNvCxnSpPr>
                <a:cxnSpLocks/>
                <a:endCxn id="623" idx="2"/>
              </p:cNvCxnSpPr>
              <p:nvPr/>
            </p:nvCxnSpPr>
            <p:spPr>
              <a:xfrm>
                <a:off x="4302385" y="4374943"/>
                <a:ext cx="110891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5" name="직선 연결선 294">
                <a:extLst>
                  <a:ext uri="{FF2B5EF4-FFF2-40B4-BE49-F238E27FC236}">
                    <a16:creationId xmlns:a16="http://schemas.microsoft.com/office/drawing/2014/main" id="{4869E9F2-A255-E7B5-45E2-7A832C331B59}"/>
                  </a:ext>
                </a:extLst>
              </p:cNvPr>
              <p:cNvCxnSpPr>
                <a:cxnSpLocks/>
                <a:stCxn id="623" idx="6"/>
              </p:cNvCxnSpPr>
              <p:nvPr/>
            </p:nvCxnSpPr>
            <p:spPr>
              <a:xfrm>
                <a:off x="4657116" y="4374943"/>
                <a:ext cx="265939" cy="0"/>
              </a:xfrm>
              <a:prstGeom prst="lin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26" name="그룹 761">
                <a:extLst>
                  <a:ext uri="{FF2B5EF4-FFF2-40B4-BE49-F238E27FC236}">
                    <a16:creationId xmlns:a16="http://schemas.microsoft.com/office/drawing/2014/main" id="{141A84F4-FBEF-4725-B950-87A02AFAF8CE}"/>
                  </a:ext>
                </a:extLst>
              </p:cNvPr>
              <p:cNvGrpSpPr/>
              <p:nvPr/>
            </p:nvGrpSpPr>
            <p:grpSpPr>
              <a:xfrm rot="16200000">
                <a:off x="4419606" y="4337912"/>
                <a:ext cx="236223" cy="65707"/>
                <a:chOff x="5608137" y="3368746"/>
                <a:chExt cx="345853" cy="96203"/>
              </a:xfrm>
            </p:grpSpPr>
            <p:grpSp>
              <p:nvGrpSpPr>
                <p:cNvPr id="627" name="그룹 753">
                  <a:extLst>
                    <a:ext uri="{FF2B5EF4-FFF2-40B4-BE49-F238E27FC236}">
                      <a16:creationId xmlns:a16="http://schemas.microsoft.com/office/drawing/2014/main" id="{38F1997F-0698-09E1-5C9C-7FCB283B81B6}"/>
                    </a:ext>
                  </a:extLst>
                </p:cNvPr>
                <p:cNvGrpSpPr/>
                <p:nvPr/>
              </p:nvGrpSpPr>
              <p:grpSpPr>
                <a:xfrm rot="5400000">
                  <a:off x="5726825" y="3294412"/>
                  <a:ext cx="96203" cy="244872"/>
                  <a:chOff x="5106224" y="2342057"/>
                  <a:chExt cx="96203" cy="244872"/>
                </a:xfrm>
              </p:grpSpPr>
              <p:sp>
                <p:nvSpPr>
                  <p:cNvPr id="630" name="타원 750">
                    <a:extLst>
                      <a:ext uri="{FF2B5EF4-FFF2-40B4-BE49-F238E27FC236}">
                        <a16:creationId xmlns:a16="http://schemas.microsoft.com/office/drawing/2014/main" id="{107D738D-0F67-B9E4-417F-7CBC8A3E83BC}"/>
                      </a:ext>
                    </a:extLst>
                  </p:cNvPr>
                  <p:cNvSpPr/>
                  <p:nvPr/>
                </p:nvSpPr>
                <p:spPr>
                  <a:xfrm>
                    <a:off x="5141467" y="2525969"/>
                    <a:ext cx="60960" cy="6096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schemeClr val="accent6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631" name="타원 751">
                    <a:extLst>
                      <a:ext uri="{FF2B5EF4-FFF2-40B4-BE49-F238E27FC236}">
                        <a16:creationId xmlns:a16="http://schemas.microsoft.com/office/drawing/2014/main" id="{FA867F6E-D710-4181-1D4C-AB1F289A6633}"/>
                      </a:ext>
                    </a:extLst>
                  </p:cNvPr>
                  <p:cNvSpPr/>
                  <p:nvPr/>
                </p:nvSpPr>
                <p:spPr>
                  <a:xfrm>
                    <a:off x="5141467" y="2342057"/>
                    <a:ext cx="60960" cy="6096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schemeClr val="accent6">
                          <a:lumMod val="7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632" name="직선 연결선 752">
                    <a:extLst>
                      <a:ext uri="{FF2B5EF4-FFF2-40B4-BE49-F238E27FC236}">
                        <a16:creationId xmlns:a16="http://schemas.microsoft.com/office/drawing/2014/main" id="{A9732B58-DB78-748C-1ADA-F0BAACCB64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8900000" flipV="1">
                    <a:off x="5106224" y="2428734"/>
                    <a:ext cx="0" cy="122952"/>
                  </a:xfrm>
                  <a:prstGeom prst="line">
                    <a:avLst/>
                  </a:prstGeom>
                  <a:ln w="19050" cap="sq">
                    <a:solidFill>
                      <a:schemeClr val="tx1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28" name="직선 연결선 754">
                  <a:extLst>
                    <a:ext uri="{FF2B5EF4-FFF2-40B4-BE49-F238E27FC236}">
                      <a16:creationId xmlns:a16="http://schemas.microsoft.com/office/drawing/2014/main" id="{45E4A604-32B9-6BE5-5538-12A43DB703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08137" y="3433763"/>
                  <a:ext cx="4435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9" name="직선 연결선 756">
                  <a:extLst>
                    <a:ext uri="{FF2B5EF4-FFF2-40B4-BE49-F238E27FC236}">
                      <a16:creationId xmlns:a16="http://schemas.microsoft.com/office/drawing/2014/main" id="{A58D960E-45C8-5CED-FD4C-F1A8F9AB9A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9636" y="3433763"/>
                  <a:ext cx="4435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38" name="직선 연결선 202">
                <a:extLst>
                  <a:ext uri="{FF2B5EF4-FFF2-40B4-BE49-F238E27FC236}">
                    <a16:creationId xmlns:a16="http://schemas.microsoft.com/office/drawing/2014/main" id="{70219700-57FF-469E-E281-F3D87F2ABB7F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513267" y="4511074"/>
                <a:ext cx="72009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8" name="Straight Connector 1067">
                <a:extLst>
                  <a:ext uri="{FF2B5EF4-FFF2-40B4-BE49-F238E27FC236}">
                    <a16:creationId xmlns:a16="http://schemas.microsoft.com/office/drawing/2014/main" id="{A6917563-9CBA-A6EF-678B-CFAB245E8DC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38031" y="5780567"/>
                <a:ext cx="117916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95" name="Group 594">
                <a:extLst>
                  <a:ext uri="{FF2B5EF4-FFF2-40B4-BE49-F238E27FC236}">
                    <a16:creationId xmlns:a16="http://schemas.microsoft.com/office/drawing/2014/main" id="{191B93F5-6AE0-C964-0E6E-2A43D6A78D55}"/>
                  </a:ext>
                </a:extLst>
              </p:cNvPr>
              <p:cNvGrpSpPr/>
              <p:nvPr/>
            </p:nvGrpSpPr>
            <p:grpSpPr>
              <a:xfrm>
                <a:off x="4561449" y="5651607"/>
                <a:ext cx="233979" cy="219742"/>
                <a:chOff x="1897566" y="8289064"/>
                <a:chExt cx="340524" cy="319807"/>
              </a:xfrm>
            </p:grpSpPr>
            <p:sp>
              <p:nvSpPr>
                <p:cNvPr id="596" name="사각형: 둥근 위쪽 모서리 575">
                  <a:extLst>
                    <a:ext uri="{FF2B5EF4-FFF2-40B4-BE49-F238E27FC236}">
                      <a16:creationId xmlns:a16="http://schemas.microsoft.com/office/drawing/2014/main" id="{162968B7-EE56-4884-CB38-CDA7B7A268AA}"/>
                    </a:ext>
                  </a:extLst>
                </p:cNvPr>
                <p:cNvSpPr/>
                <p:nvPr/>
              </p:nvSpPr>
              <p:spPr>
                <a:xfrm>
                  <a:off x="1897566" y="8289129"/>
                  <a:ext cx="340524" cy="319742"/>
                </a:xfrm>
                <a:prstGeom prst="round2SameRect">
                  <a:avLst>
                    <a:gd name="adj1" fmla="val 16667"/>
                    <a:gd name="adj2" fmla="val 2066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98" name="사각형: 둥근 위쪽 모서리 576">
                  <a:extLst>
                    <a:ext uri="{FF2B5EF4-FFF2-40B4-BE49-F238E27FC236}">
                      <a16:creationId xmlns:a16="http://schemas.microsoft.com/office/drawing/2014/main" id="{59C62C6A-7AAD-3D38-B5D9-5170BEA22B87}"/>
                    </a:ext>
                  </a:extLst>
                </p:cNvPr>
                <p:cNvSpPr/>
                <p:nvPr/>
              </p:nvSpPr>
              <p:spPr>
                <a:xfrm>
                  <a:off x="1897566" y="8289064"/>
                  <a:ext cx="340524" cy="319744"/>
                </a:xfrm>
                <a:prstGeom prst="round2SameRect">
                  <a:avLst>
                    <a:gd name="adj1" fmla="val 16667"/>
                    <a:gd name="adj2" fmla="val 20664"/>
                  </a:avLst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FEF4031-B933-19D7-8B33-5093F522F4BB}"/>
                </a:ext>
              </a:extLst>
            </p:cNvPr>
            <p:cNvSpPr txBox="1"/>
            <p:nvPr/>
          </p:nvSpPr>
          <p:spPr>
            <a:xfrm>
              <a:off x="4328715" y="5834971"/>
              <a:ext cx="667368" cy="35907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Result      </a:t>
              </a:r>
              <a:b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</a:br>
              <a:endParaRPr lang="ko-KR" altLang="en-US" sz="14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454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Rectangle 1073">
            <a:extLst>
              <a:ext uri="{FF2B5EF4-FFF2-40B4-BE49-F238E27FC236}">
                <a16:creationId xmlns:a16="http://schemas.microsoft.com/office/drawing/2014/main" id="{F883B6F4-E9A8-713A-1BD9-BDE7841DBBF0}"/>
              </a:ext>
            </a:extLst>
          </p:cNvPr>
          <p:cNvSpPr/>
          <p:nvPr/>
        </p:nvSpPr>
        <p:spPr bwMode="auto">
          <a:xfrm>
            <a:off x="3790677" y="5028823"/>
            <a:ext cx="1666773" cy="840194"/>
          </a:xfrm>
          <a:prstGeom prst="rect">
            <a:avLst/>
          </a:prstGeom>
          <a:noFill/>
          <a:ln w="9525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073" name="Rectangle 1072">
            <a:extLst>
              <a:ext uri="{FF2B5EF4-FFF2-40B4-BE49-F238E27FC236}">
                <a16:creationId xmlns:a16="http://schemas.microsoft.com/office/drawing/2014/main" id="{248AEE45-926C-2182-C043-C5181CBC6314}"/>
              </a:ext>
            </a:extLst>
          </p:cNvPr>
          <p:cNvSpPr/>
          <p:nvPr/>
        </p:nvSpPr>
        <p:spPr bwMode="auto">
          <a:xfrm>
            <a:off x="3790678" y="4177162"/>
            <a:ext cx="1666773" cy="840194"/>
          </a:xfrm>
          <a:prstGeom prst="rect">
            <a:avLst/>
          </a:prstGeom>
          <a:noFill/>
          <a:ln w="9525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072" name="Rectangle 1071">
            <a:extLst>
              <a:ext uri="{FF2B5EF4-FFF2-40B4-BE49-F238E27FC236}">
                <a16:creationId xmlns:a16="http://schemas.microsoft.com/office/drawing/2014/main" id="{8C042967-BB19-3701-ADAC-912D41B2EF22}"/>
              </a:ext>
            </a:extLst>
          </p:cNvPr>
          <p:cNvSpPr/>
          <p:nvPr/>
        </p:nvSpPr>
        <p:spPr bwMode="auto">
          <a:xfrm>
            <a:off x="3790678" y="3329885"/>
            <a:ext cx="1666773" cy="840194"/>
          </a:xfrm>
          <a:prstGeom prst="rect">
            <a:avLst/>
          </a:prstGeom>
          <a:noFill/>
          <a:ln w="9525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4FD1D7-58EF-E7BC-F1C1-56CD51587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Multi-Wordline Sensing (MWS)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60232C-195D-E316-0841-4E893DD79C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703" y="964256"/>
            <a:ext cx="8844594" cy="1774000"/>
          </a:xfrm>
        </p:spPr>
        <p:txBody>
          <a:bodyPr>
            <a:normAutofit fontScale="92500"/>
          </a:bodyPr>
          <a:lstStyle/>
          <a:p>
            <a:r>
              <a:rPr lang="en-IN" b="0" dirty="0"/>
              <a:t>Flash-Cosmos </a:t>
            </a:r>
            <a:r>
              <a:rPr lang="en-IN" b="0" dirty="0">
                <a:solidFill>
                  <a:schemeClr val="accent2">
                    <a:lumMod val="75000"/>
                  </a:schemeClr>
                </a:solidFill>
              </a:rPr>
              <a:t>activates multiple wordlines simultaneously</a:t>
            </a:r>
            <a:r>
              <a:rPr lang="en-IN" b="0" dirty="0"/>
              <a:t> to perform </a:t>
            </a:r>
            <a:r>
              <a:rPr lang="en-IN" b="0" dirty="0">
                <a:solidFill>
                  <a:schemeClr val="accent2">
                    <a:lumMod val="75000"/>
                  </a:schemeClr>
                </a:solidFill>
              </a:rPr>
              <a:t>multi-operand</a:t>
            </a:r>
            <a:r>
              <a:rPr lang="en-IN" b="0" dirty="0"/>
              <a:t> bulk bitwise </a:t>
            </a:r>
            <a:r>
              <a:rPr lang="en-IN" b="0" dirty="0">
                <a:solidFill>
                  <a:schemeClr val="accent2">
                    <a:lumMod val="75000"/>
                  </a:schemeClr>
                </a:solidFill>
              </a:rPr>
              <a:t>operations</a:t>
            </a:r>
          </a:p>
          <a:p>
            <a:r>
              <a:rPr lang="en-IN" dirty="0">
                <a:solidFill>
                  <a:schemeClr val="accent6">
                    <a:lumMod val="75000"/>
                  </a:schemeClr>
                </a:solidFill>
              </a:rPr>
              <a:t>Bitwise OR</a:t>
            </a:r>
            <a:r>
              <a:rPr lang="en-IN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IN" b="0" dirty="0"/>
              <a:t>is performed on </a:t>
            </a:r>
            <a:r>
              <a:rPr lang="en-IN" b="0" dirty="0">
                <a:solidFill>
                  <a:schemeClr val="accent6">
                    <a:lumMod val="50000"/>
                  </a:schemeClr>
                </a:solidFill>
              </a:rPr>
              <a:t>wordlines</a:t>
            </a:r>
            <a:r>
              <a:rPr lang="en-IN" b="0" dirty="0"/>
              <a:t> from </a:t>
            </a:r>
            <a:r>
              <a:rPr lang="en-IN" b="0" dirty="0">
                <a:solidFill>
                  <a:schemeClr val="accent6">
                    <a:lumMod val="50000"/>
                  </a:schemeClr>
                </a:solidFill>
              </a:rPr>
              <a:t>different</a:t>
            </a:r>
            <a:r>
              <a:rPr lang="en-IN" b="0" dirty="0"/>
              <a:t> </a:t>
            </a:r>
            <a:r>
              <a:rPr lang="en-IN" b="0" dirty="0">
                <a:solidFill>
                  <a:schemeClr val="accent6">
                    <a:lumMod val="50000"/>
                  </a:schemeClr>
                </a:solidFill>
              </a:rPr>
              <a:t>NAND</a:t>
            </a:r>
            <a:r>
              <a:rPr lang="en-IN" b="0" dirty="0"/>
              <a:t> </a:t>
            </a:r>
            <a:r>
              <a:rPr lang="en-IN" b="0" dirty="0">
                <a:solidFill>
                  <a:schemeClr val="accent6">
                    <a:lumMod val="50000"/>
                  </a:schemeClr>
                </a:solidFill>
              </a:rPr>
              <a:t>strings</a:t>
            </a:r>
            <a:r>
              <a:rPr lang="en-IN" b="0" dirty="0"/>
              <a:t> connected to the </a:t>
            </a:r>
            <a:r>
              <a:rPr lang="en-IN" b="0" dirty="0">
                <a:solidFill>
                  <a:schemeClr val="accent6">
                    <a:lumMod val="50000"/>
                  </a:schemeClr>
                </a:solidFill>
              </a:rPr>
              <a:t>same bitline</a:t>
            </a:r>
            <a:endParaRPr lang="en-US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70AD487-7682-1BCA-A12C-3DDB0015915B}"/>
              </a:ext>
            </a:extLst>
          </p:cNvPr>
          <p:cNvSpPr/>
          <p:nvPr/>
        </p:nvSpPr>
        <p:spPr>
          <a:xfrm>
            <a:off x="3814490" y="5048809"/>
            <a:ext cx="1599379" cy="789089"/>
          </a:xfrm>
          <a:prstGeom prst="roundRect">
            <a:avLst>
              <a:gd name="adj" fmla="val 0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DCC1364-13CF-05C7-4AEA-D2D727F491CF}"/>
              </a:ext>
            </a:extLst>
          </p:cNvPr>
          <p:cNvSpPr/>
          <p:nvPr/>
        </p:nvSpPr>
        <p:spPr>
          <a:xfrm>
            <a:off x="3814490" y="3348126"/>
            <a:ext cx="1599379" cy="789089"/>
          </a:xfrm>
          <a:prstGeom prst="roundRect">
            <a:avLst>
              <a:gd name="adj" fmla="val 0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D46F698B-FF8E-C21E-36F8-877DE9868449}"/>
              </a:ext>
            </a:extLst>
          </p:cNvPr>
          <p:cNvCxnSpPr>
            <a:cxnSpLocks/>
          </p:cNvCxnSpPr>
          <p:nvPr/>
        </p:nvCxnSpPr>
        <p:spPr>
          <a:xfrm rot="5400000">
            <a:off x="4680971" y="3557555"/>
            <a:ext cx="815878" cy="302607"/>
          </a:xfrm>
          <a:prstGeom prst="bentConnector3">
            <a:avLst>
              <a:gd name="adj1" fmla="val 2135"/>
            </a:avLst>
          </a:prstGeom>
          <a:ln w="317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1CA569BF-2553-D607-903E-4710BC6A1D0F}"/>
              </a:ext>
            </a:extLst>
          </p:cNvPr>
          <p:cNvSpPr/>
          <p:nvPr/>
        </p:nvSpPr>
        <p:spPr>
          <a:xfrm>
            <a:off x="4872188" y="3556416"/>
            <a:ext cx="243840" cy="24384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4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16" name="직선 연결선 38">
            <a:extLst>
              <a:ext uri="{FF2B5EF4-FFF2-40B4-BE49-F238E27FC236}">
                <a16:creationId xmlns:a16="http://schemas.microsoft.com/office/drawing/2014/main" id="{1A37B475-2D18-8D7D-1485-987E4E4AE16E}"/>
              </a:ext>
            </a:extLst>
          </p:cNvPr>
          <p:cNvCxnSpPr>
            <a:cxnSpLocks/>
            <a:endCxn id="11" idx="2"/>
          </p:cNvCxnSpPr>
          <p:nvPr/>
        </p:nvCxnSpPr>
        <p:spPr>
          <a:xfrm>
            <a:off x="4747072" y="3675757"/>
            <a:ext cx="125116" cy="257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E10ACE1-1445-B317-87C3-1C418100ADF0}"/>
              </a:ext>
            </a:extLst>
          </p:cNvPr>
          <p:cNvSpPr txBox="1"/>
          <p:nvPr/>
        </p:nvSpPr>
        <p:spPr>
          <a:xfrm>
            <a:off x="4982182" y="3010126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>
                <a:latin typeface="Cambria" panose="02040503050406030204" pitchFamily="18" charset="0"/>
                <a:cs typeface="Times New Roman" panose="02020603050405020304" pitchFamily="18" charset="0"/>
              </a:rPr>
              <a:t>BL</a:t>
            </a:r>
            <a:r>
              <a:rPr lang="en-US" altLang="ko-KR" sz="1050" b="1" dirty="0"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직선 연결선 202">
            <a:extLst>
              <a:ext uri="{FF2B5EF4-FFF2-40B4-BE49-F238E27FC236}">
                <a16:creationId xmlns:a16="http://schemas.microsoft.com/office/drawing/2014/main" id="{F2FCA34B-DA90-58C6-4A1F-031FB1C9054A}"/>
              </a:ext>
            </a:extLst>
          </p:cNvPr>
          <p:cNvCxnSpPr>
            <a:cxnSpLocks/>
          </p:cNvCxnSpPr>
          <p:nvPr/>
        </p:nvCxnSpPr>
        <p:spPr>
          <a:xfrm rot="16200000">
            <a:off x="4988198" y="3789883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그룹 835">
            <a:extLst>
              <a:ext uri="{FF2B5EF4-FFF2-40B4-BE49-F238E27FC236}">
                <a16:creationId xmlns:a16="http://schemas.microsoft.com/office/drawing/2014/main" id="{5FCFAFBD-664C-3B05-2BBE-3FC3ACBC77FF}"/>
              </a:ext>
            </a:extLst>
          </p:cNvPr>
          <p:cNvGrpSpPr/>
          <p:nvPr/>
        </p:nvGrpSpPr>
        <p:grpSpPr>
          <a:xfrm rot="16200000">
            <a:off x="4933169" y="3632387"/>
            <a:ext cx="179558" cy="93403"/>
            <a:chOff x="5890169" y="4312037"/>
            <a:chExt cx="1895988" cy="1103725"/>
          </a:xfrm>
        </p:grpSpPr>
        <p:grpSp>
          <p:nvGrpSpPr>
            <p:cNvPr id="20" name="그룹 822">
              <a:extLst>
                <a:ext uri="{FF2B5EF4-FFF2-40B4-BE49-F238E27FC236}">
                  <a16:creationId xmlns:a16="http://schemas.microsoft.com/office/drawing/2014/main" id="{C9759631-B9DE-1802-73B1-6BE69CEB927C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23" name="직선 연결선 771">
                <a:extLst>
                  <a:ext uri="{FF2B5EF4-FFF2-40B4-BE49-F238E27FC236}">
                    <a16:creationId xmlns:a16="http://schemas.microsoft.com/office/drawing/2014/main" id="{E6DC0AF0-BA98-1906-2173-774771D068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직선 연결선 789">
                <a:extLst>
                  <a:ext uri="{FF2B5EF4-FFF2-40B4-BE49-F238E27FC236}">
                    <a16:creationId xmlns:a16="http://schemas.microsoft.com/office/drawing/2014/main" id="{2F24CDEC-90F6-A093-BA83-3D2E8E402D0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직선 연결선 792">
                <a:extLst>
                  <a:ext uri="{FF2B5EF4-FFF2-40B4-BE49-F238E27FC236}">
                    <a16:creationId xmlns:a16="http://schemas.microsoft.com/office/drawing/2014/main" id="{694DB4D6-E028-48E0-7E3E-F52E040A86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직선 연결선 807">
                <a:extLst>
                  <a:ext uri="{FF2B5EF4-FFF2-40B4-BE49-F238E27FC236}">
                    <a16:creationId xmlns:a16="http://schemas.microsoft.com/office/drawing/2014/main" id="{24191895-C359-83D2-E962-0EF92F0DED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직선 연결선 810">
                <a:extLst>
                  <a:ext uri="{FF2B5EF4-FFF2-40B4-BE49-F238E27FC236}">
                    <a16:creationId xmlns:a16="http://schemas.microsoft.com/office/drawing/2014/main" id="{007812C4-8B40-48CB-A198-B1CAAFB0715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직선 연결선 815">
                <a:extLst>
                  <a:ext uri="{FF2B5EF4-FFF2-40B4-BE49-F238E27FC236}">
                    <a16:creationId xmlns:a16="http://schemas.microsoft.com/office/drawing/2014/main" id="{05676D34-1216-205D-8AED-ECDA9265A5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직선 연결선 819">
                <a:extLst>
                  <a:ext uri="{FF2B5EF4-FFF2-40B4-BE49-F238E27FC236}">
                    <a16:creationId xmlns:a16="http://schemas.microsoft.com/office/drawing/2014/main" id="{E621F132-2245-253C-B571-6FCF8BACB66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직선 연결선 826">
              <a:extLst>
                <a:ext uri="{FF2B5EF4-FFF2-40B4-BE49-F238E27FC236}">
                  <a16:creationId xmlns:a16="http://schemas.microsoft.com/office/drawing/2014/main" id="{0D8CE2F8-C335-8C4B-2B91-55CF88343FA7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832">
              <a:extLst>
                <a:ext uri="{FF2B5EF4-FFF2-40B4-BE49-F238E27FC236}">
                  <a16:creationId xmlns:a16="http://schemas.microsoft.com/office/drawing/2014/main" id="{B960A99A-D859-3B1F-F8F8-65EA15D64D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직선 연결선 203">
            <a:extLst>
              <a:ext uri="{FF2B5EF4-FFF2-40B4-BE49-F238E27FC236}">
                <a16:creationId xmlns:a16="http://schemas.microsoft.com/office/drawing/2014/main" id="{520176BE-307B-C621-F33B-F20522B6ACD6}"/>
              </a:ext>
            </a:extLst>
          </p:cNvPr>
          <p:cNvCxnSpPr>
            <a:cxnSpLocks/>
          </p:cNvCxnSpPr>
          <p:nvPr/>
        </p:nvCxnSpPr>
        <p:spPr>
          <a:xfrm rot="16200000" flipH="1">
            <a:off x="4988198" y="3572513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195">
            <a:extLst>
              <a:ext uri="{FF2B5EF4-FFF2-40B4-BE49-F238E27FC236}">
                <a16:creationId xmlns:a16="http://schemas.microsoft.com/office/drawing/2014/main" id="{D26E7F57-016F-E42C-0F42-0FC4F4109219}"/>
              </a:ext>
            </a:extLst>
          </p:cNvPr>
          <p:cNvCxnSpPr>
            <a:cxnSpLocks/>
          </p:cNvCxnSpPr>
          <p:nvPr/>
        </p:nvCxnSpPr>
        <p:spPr>
          <a:xfrm flipH="1">
            <a:off x="5023298" y="3379717"/>
            <a:ext cx="140325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BA04645-7F5D-5929-7882-45A2CC99048D}"/>
              </a:ext>
            </a:extLst>
          </p:cNvPr>
          <p:cNvSpPr txBox="1"/>
          <p:nvPr/>
        </p:nvSpPr>
        <p:spPr>
          <a:xfrm rot="5400000">
            <a:off x="4948422" y="3377761"/>
            <a:ext cx="169867" cy="1538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ko-KR" altLang="en-US" sz="1000" b="1" dirty="0"/>
              <a:t>⋯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F5F0E16-2447-CB56-FDB9-ADDEE2173F7E}"/>
              </a:ext>
            </a:extLst>
          </p:cNvPr>
          <p:cNvSpPr txBox="1"/>
          <p:nvPr/>
        </p:nvSpPr>
        <p:spPr>
          <a:xfrm>
            <a:off x="4318502" y="3562369"/>
            <a:ext cx="40586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b="1" i="1" baseline="-25000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i</a:t>
            </a:r>
            <a:endParaRPr lang="ko-KR" altLang="en-US" sz="1600" b="1" i="1" baseline="-25000" dirty="0">
              <a:solidFill>
                <a:srgbClr val="C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51" name="직선 연결선 38">
            <a:extLst>
              <a:ext uri="{FF2B5EF4-FFF2-40B4-BE49-F238E27FC236}">
                <a16:creationId xmlns:a16="http://schemas.microsoft.com/office/drawing/2014/main" id="{52B93015-4C9E-ACAD-3999-EA6BAFF18A47}"/>
              </a:ext>
            </a:extLst>
          </p:cNvPr>
          <p:cNvCxnSpPr>
            <a:cxnSpLocks/>
            <a:stCxn id="11" idx="6"/>
          </p:cNvCxnSpPr>
          <p:nvPr/>
        </p:nvCxnSpPr>
        <p:spPr>
          <a:xfrm>
            <a:off x="5116028" y="3678336"/>
            <a:ext cx="26593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5" name="TextBox 454">
            <a:extLst>
              <a:ext uri="{FF2B5EF4-FFF2-40B4-BE49-F238E27FC236}">
                <a16:creationId xmlns:a16="http://schemas.microsoft.com/office/drawing/2014/main" id="{512311A3-385C-5663-DB58-57EA850737F6}"/>
              </a:ext>
            </a:extLst>
          </p:cNvPr>
          <p:cNvSpPr txBox="1"/>
          <p:nvPr/>
        </p:nvSpPr>
        <p:spPr>
          <a:xfrm>
            <a:off x="4642373" y="3402733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i="1" baseline="-25000" dirty="0">
              <a:solidFill>
                <a:srgbClr val="7030A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63" name="TextBox 462">
            <a:extLst>
              <a:ext uri="{FF2B5EF4-FFF2-40B4-BE49-F238E27FC236}">
                <a16:creationId xmlns:a16="http://schemas.microsoft.com/office/drawing/2014/main" id="{24B095C2-552B-9452-25A1-80C2F19BAF72}"/>
              </a:ext>
            </a:extLst>
          </p:cNvPr>
          <p:cNvSpPr txBox="1"/>
          <p:nvPr/>
        </p:nvSpPr>
        <p:spPr>
          <a:xfrm rot="5400000">
            <a:off x="4945247" y="3817335"/>
            <a:ext cx="169867" cy="1538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ko-KR" altLang="en-US" sz="1000" b="1" dirty="0"/>
              <a:t>⋯</a:t>
            </a:r>
          </a:p>
        </p:txBody>
      </p:sp>
      <p:cxnSp>
        <p:nvCxnSpPr>
          <p:cNvPr id="467" name="직선 연결선 207">
            <a:extLst>
              <a:ext uri="{FF2B5EF4-FFF2-40B4-BE49-F238E27FC236}">
                <a16:creationId xmlns:a16="http://schemas.microsoft.com/office/drawing/2014/main" id="{F30A045A-80E0-31F6-F006-6A1D91D02C49}"/>
              </a:ext>
            </a:extLst>
          </p:cNvPr>
          <p:cNvCxnSpPr>
            <a:cxnSpLocks/>
          </p:cNvCxnSpPr>
          <p:nvPr/>
        </p:nvCxnSpPr>
        <p:spPr>
          <a:xfrm flipV="1">
            <a:off x="5024201" y="3974045"/>
            <a:ext cx="0" cy="137200"/>
          </a:xfrm>
          <a:prstGeom prst="line">
            <a:avLst/>
          </a:prstGeom>
          <a:ln w="19050" cap="sq">
            <a:solidFill>
              <a:schemeClr val="tx1"/>
            </a:solidFill>
            <a:bevel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5" name="직선 연결선 38">
            <a:extLst>
              <a:ext uri="{FF2B5EF4-FFF2-40B4-BE49-F238E27FC236}">
                <a16:creationId xmlns:a16="http://schemas.microsoft.com/office/drawing/2014/main" id="{05FA51BB-AE6C-FA85-1C63-8B6ED82EB76C}"/>
              </a:ext>
            </a:extLst>
          </p:cNvPr>
          <p:cNvCxnSpPr>
            <a:cxnSpLocks/>
            <a:endCxn id="955" idx="2"/>
          </p:cNvCxnSpPr>
          <p:nvPr/>
        </p:nvCxnSpPr>
        <p:spPr>
          <a:xfrm>
            <a:off x="4747072" y="5378743"/>
            <a:ext cx="125116" cy="257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" name="직선 연결선 195">
            <a:extLst>
              <a:ext uri="{FF2B5EF4-FFF2-40B4-BE49-F238E27FC236}">
                <a16:creationId xmlns:a16="http://schemas.microsoft.com/office/drawing/2014/main" id="{585F52A2-D320-9E8E-AE1D-E8A1639E667E}"/>
              </a:ext>
            </a:extLst>
          </p:cNvPr>
          <p:cNvCxnSpPr>
            <a:cxnSpLocks/>
          </p:cNvCxnSpPr>
          <p:nvPr/>
        </p:nvCxnSpPr>
        <p:spPr>
          <a:xfrm flipH="1">
            <a:off x="5023298" y="5082703"/>
            <a:ext cx="140325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7" name="TextBox 476">
            <a:extLst>
              <a:ext uri="{FF2B5EF4-FFF2-40B4-BE49-F238E27FC236}">
                <a16:creationId xmlns:a16="http://schemas.microsoft.com/office/drawing/2014/main" id="{D9840D35-BE86-8D7F-3A0A-2B20AFB1C7BE}"/>
              </a:ext>
            </a:extLst>
          </p:cNvPr>
          <p:cNvSpPr txBox="1"/>
          <p:nvPr/>
        </p:nvSpPr>
        <p:spPr>
          <a:xfrm rot="5400000">
            <a:off x="4954772" y="5080747"/>
            <a:ext cx="169867" cy="1538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ko-KR" altLang="en-US" sz="1000" b="1" dirty="0"/>
              <a:t>⋯</a:t>
            </a:r>
          </a:p>
        </p:txBody>
      </p:sp>
      <p:sp>
        <p:nvSpPr>
          <p:cNvPr id="490" name="TextBox 489">
            <a:extLst>
              <a:ext uri="{FF2B5EF4-FFF2-40B4-BE49-F238E27FC236}">
                <a16:creationId xmlns:a16="http://schemas.microsoft.com/office/drawing/2014/main" id="{BD18E44E-CA4E-418D-700F-7F0CB47E8DAA}"/>
              </a:ext>
            </a:extLst>
          </p:cNvPr>
          <p:cNvSpPr txBox="1"/>
          <p:nvPr/>
        </p:nvSpPr>
        <p:spPr>
          <a:xfrm>
            <a:off x="4318502" y="5265355"/>
            <a:ext cx="40586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b="1" i="1" baseline="-25000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k</a:t>
            </a:r>
            <a:endParaRPr lang="ko-KR" altLang="en-US" sz="1600" b="1" i="1" baseline="-25000" dirty="0">
              <a:solidFill>
                <a:srgbClr val="C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98" name="직선 연결선 38">
            <a:extLst>
              <a:ext uri="{FF2B5EF4-FFF2-40B4-BE49-F238E27FC236}">
                <a16:creationId xmlns:a16="http://schemas.microsoft.com/office/drawing/2014/main" id="{3ACD1521-9510-7ADA-A705-4CF1EF1E8673}"/>
              </a:ext>
            </a:extLst>
          </p:cNvPr>
          <p:cNvCxnSpPr>
            <a:cxnSpLocks/>
            <a:stCxn id="955" idx="6"/>
          </p:cNvCxnSpPr>
          <p:nvPr/>
        </p:nvCxnSpPr>
        <p:spPr>
          <a:xfrm>
            <a:off x="5116028" y="5381322"/>
            <a:ext cx="26593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2" name="TextBox 901">
            <a:extLst>
              <a:ext uri="{FF2B5EF4-FFF2-40B4-BE49-F238E27FC236}">
                <a16:creationId xmlns:a16="http://schemas.microsoft.com/office/drawing/2014/main" id="{BCC5B50A-4AF6-8728-640C-C1A89AD5017E}"/>
              </a:ext>
            </a:extLst>
          </p:cNvPr>
          <p:cNvSpPr txBox="1"/>
          <p:nvPr/>
        </p:nvSpPr>
        <p:spPr>
          <a:xfrm>
            <a:off x="4642373" y="5105719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i="1" baseline="-25000" dirty="0">
              <a:solidFill>
                <a:srgbClr val="7030A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08" name="TextBox 907">
            <a:extLst>
              <a:ext uri="{FF2B5EF4-FFF2-40B4-BE49-F238E27FC236}">
                <a16:creationId xmlns:a16="http://schemas.microsoft.com/office/drawing/2014/main" id="{C0EC7511-62CA-36C2-77BF-9632EAAB97DB}"/>
              </a:ext>
            </a:extLst>
          </p:cNvPr>
          <p:cNvSpPr txBox="1"/>
          <p:nvPr/>
        </p:nvSpPr>
        <p:spPr>
          <a:xfrm rot="5400000">
            <a:off x="4948422" y="5525084"/>
            <a:ext cx="169867" cy="1538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ko-KR" altLang="en-US" sz="1000" b="1" dirty="0"/>
              <a:t>⋯</a:t>
            </a:r>
          </a:p>
        </p:txBody>
      </p:sp>
      <p:cxnSp>
        <p:nvCxnSpPr>
          <p:cNvPr id="912" name="직선 연결선 207">
            <a:extLst>
              <a:ext uri="{FF2B5EF4-FFF2-40B4-BE49-F238E27FC236}">
                <a16:creationId xmlns:a16="http://schemas.microsoft.com/office/drawing/2014/main" id="{0E8B0C94-2409-1196-CFC9-4B5B2A143D5A}"/>
              </a:ext>
            </a:extLst>
          </p:cNvPr>
          <p:cNvCxnSpPr>
            <a:cxnSpLocks/>
          </p:cNvCxnSpPr>
          <p:nvPr/>
        </p:nvCxnSpPr>
        <p:spPr>
          <a:xfrm flipV="1">
            <a:off x="5024201" y="5683379"/>
            <a:ext cx="0" cy="137200"/>
          </a:xfrm>
          <a:prstGeom prst="line">
            <a:avLst/>
          </a:prstGeom>
          <a:ln w="19050" cap="sq">
            <a:solidFill>
              <a:schemeClr val="tx1"/>
            </a:solidFill>
            <a:bevel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0" name="Connector: Elbow 929">
            <a:extLst>
              <a:ext uri="{FF2B5EF4-FFF2-40B4-BE49-F238E27FC236}">
                <a16:creationId xmlns:a16="http://schemas.microsoft.com/office/drawing/2014/main" id="{A9FA9F49-9216-4B37-C4FA-6AE8D9534C40}"/>
              </a:ext>
            </a:extLst>
          </p:cNvPr>
          <p:cNvCxnSpPr>
            <a:cxnSpLocks/>
          </p:cNvCxnSpPr>
          <p:nvPr/>
        </p:nvCxnSpPr>
        <p:spPr>
          <a:xfrm rot="5400000">
            <a:off x="4682460" y="5262831"/>
            <a:ext cx="818444" cy="297057"/>
          </a:xfrm>
          <a:prstGeom prst="bentConnector3">
            <a:avLst>
              <a:gd name="adj1" fmla="val 1121"/>
            </a:avLst>
          </a:prstGeom>
          <a:ln w="317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5" name="Oval 954">
            <a:extLst>
              <a:ext uri="{FF2B5EF4-FFF2-40B4-BE49-F238E27FC236}">
                <a16:creationId xmlns:a16="http://schemas.microsoft.com/office/drawing/2014/main" id="{484EB039-FA95-2066-3E6A-B038A390436E}"/>
              </a:ext>
            </a:extLst>
          </p:cNvPr>
          <p:cNvSpPr/>
          <p:nvPr/>
        </p:nvSpPr>
        <p:spPr>
          <a:xfrm>
            <a:off x="4872188" y="5259402"/>
            <a:ext cx="243840" cy="24384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4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956" name="직선 연결선 202">
            <a:extLst>
              <a:ext uri="{FF2B5EF4-FFF2-40B4-BE49-F238E27FC236}">
                <a16:creationId xmlns:a16="http://schemas.microsoft.com/office/drawing/2014/main" id="{E4B72FC5-C6BD-D875-5484-459721ACFEAE}"/>
              </a:ext>
            </a:extLst>
          </p:cNvPr>
          <p:cNvCxnSpPr>
            <a:cxnSpLocks/>
          </p:cNvCxnSpPr>
          <p:nvPr/>
        </p:nvCxnSpPr>
        <p:spPr>
          <a:xfrm rot="16200000">
            <a:off x="4988198" y="5492869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7" name="그룹 835">
            <a:extLst>
              <a:ext uri="{FF2B5EF4-FFF2-40B4-BE49-F238E27FC236}">
                <a16:creationId xmlns:a16="http://schemas.microsoft.com/office/drawing/2014/main" id="{9C984CA7-728D-7292-6ED5-7F4849DC40A7}"/>
              </a:ext>
            </a:extLst>
          </p:cNvPr>
          <p:cNvGrpSpPr/>
          <p:nvPr/>
        </p:nvGrpSpPr>
        <p:grpSpPr>
          <a:xfrm rot="16200000">
            <a:off x="4933169" y="5335373"/>
            <a:ext cx="179558" cy="93403"/>
            <a:chOff x="5890169" y="4312037"/>
            <a:chExt cx="1895988" cy="1103725"/>
          </a:xfrm>
        </p:grpSpPr>
        <p:grpSp>
          <p:nvGrpSpPr>
            <p:cNvPr id="958" name="그룹 822">
              <a:extLst>
                <a:ext uri="{FF2B5EF4-FFF2-40B4-BE49-F238E27FC236}">
                  <a16:creationId xmlns:a16="http://schemas.microsoft.com/office/drawing/2014/main" id="{5D8562F3-796E-4775-C739-C7F1E47EA459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546" name="직선 연결선 771">
                <a:extLst>
                  <a:ext uri="{FF2B5EF4-FFF2-40B4-BE49-F238E27FC236}">
                    <a16:creationId xmlns:a16="http://schemas.microsoft.com/office/drawing/2014/main" id="{5A482845-B111-348B-195A-3D20F306A37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7" name="직선 연결선 789">
                <a:extLst>
                  <a:ext uri="{FF2B5EF4-FFF2-40B4-BE49-F238E27FC236}">
                    <a16:creationId xmlns:a16="http://schemas.microsoft.com/office/drawing/2014/main" id="{1890419E-72A4-2A46-A0D0-4DCF40DC21F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8" name="직선 연결선 792">
                <a:extLst>
                  <a:ext uri="{FF2B5EF4-FFF2-40B4-BE49-F238E27FC236}">
                    <a16:creationId xmlns:a16="http://schemas.microsoft.com/office/drawing/2014/main" id="{9E54E6FE-8652-0D93-8A49-C7683737CB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9" name="직선 연결선 807">
                <a:extLst>
                  <a:ext uri="{FF2B5EF4-FFF2-40B4-BE49-F238E27FC236}">
                    <a16:creationId xmlns:a16="http://schemas.microsoft.com/office/drawing/2014/main" id="{7D7D2025-DC40-23A5-41EA-C72869B54E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0" name="직선 연결선 810">
                <a:extLst>
                  <a:ext uri="{FF2B5EF4-FFF2-40B4-BE49-F238E27FC236}">
                    <a16:creationId xmlns:a16="http://schemas.microsoft.com/office/drawing/2014/main" id="{274C144A-3AE7-82D8-8250-3E3E19427CE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1" name="직선 연결선 815">
                <a:extLst>
                  <a:ext uri="{FF2B5EF4-FFF2-40B4-BE49-F238E27FC236}">
                    <a16:creationId xmlns:a16="http://schemas.microsoft.com/office/drawing/2014/main" id="{C7146206-E126-E0B2-6654-F6834C3167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2" name="직선 연결선 819">
                <a:extLst>
                  <a:ext uri="{FF2B5EF4-FFF2-40B4-BE49-F238E27FC236}">
                    <a16:creationId xmlns:a16="http://schemas.microsoft.com/office/drawing/2014/main" id="{53AA7936-2564-7DB2-A18F-B124E2044C3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59" name="직선 연결선 826">
              <a:extLst>
                <a:ext uri="{FF2B5EF4-FFF2-40B4-BE49-F238E27FC236}">
                  <a16:creationId xmlns:a16="http://schemas.microsoft.com/office/drawing/2014/main" id="{30371F7E-B97A-B9C5-483A-101DE9A14A5F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직선 연결선 832">
              <a:extLst>
                <a:ext uri="{FF2B5EF4-FFF2-40B4-BE49-F238E27FC236}">
                  <a16:creationId xmlns:a16="http://schemas.microsoft.com/office/drawing/2014/main" id="{7F6C8E71-D329-BF2B-ADAE-102695E47A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53" name="직선 연결선 203">
            <a:extLst>
              <a:ext uri="{FF2B5EF4-FFF2-40B4-BE49-F238E27FC236}">
                <a16:creationId xmlns:a16="http://schemas.microsoft.com/office/drawing/2014/main" id="{CE568181-4A67-E8F2-7A56-F9A6755424A4}"/>
              </a:ext>
            </a:extLst>
          </p:cNvPr>
          <p:cNvCxnSpPr>
            <a:cxnSpLocks/>
          </p:cNvCxnSpPr>
          <p:nvPr/>
        </p:nvCxnSpPr>
        <p:spPr>
          <a:xfrm rot="16200000" flipH="1">
            <a:off x="4988198" y="5275499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5" name="TextBox 554">
            <a:extLst>
              <a:ext uri="{FF2B5EF4-FFF2-40B4-BE49-F238E27FC236}">
                <a16:creationId xmlns:a16="http://schemas.microsoft.com/office/drawing/2014/main" id="{7DE7EA8A-6FB0-9938-1BB6-F9DCD4307A8E}"/>
              </a:ext>
            </a:extLst>
          </p:cNvPr>
          <p:cNvSpPr txBox="1"/>
          <p:nvPr/>
        </p:nvSpPr>
        <p:spPr>
          <a:xfrm>
            <a:off x="3839255" y="3861394"/>
            <a:ext cx="803162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Block </a:t>
            </a:r>
            <a:r>
              <a:rPr lang="en-US" altLang="ko-KR" sz="1600" b="1" i="1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B</a:t>
            </a:r>
            <a:r>
              <a:rPr lang="en-US" altLang="ko-KR" b="1" i="1" baseline="-25000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l</a:t>
            </a:r>
            <a:endParaRPr lang="ko-KR" altLang="en-US" sz="1600" b="1" i="1" baseline="-250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56" name="TextBox 555">
            <a:extLst>
              <a:ext uri="{FF2B5EF4-FFF2-40B4-BE49-F238E27FC236}">
                <a16:creationId xmlns:a16="http://schemas.microsoft.com/office/drawing/2014/main" id="{04286FA3-C930-7AB6-F136-0BE59F43A467}"/>
              </a:ext>
            </a:extLst>
          </p:cNvPr>
          <p:cNvSpPr txBox="1"/>
          <p:nvPr/>
        </p:nvSpPr>
        <p:spPr>
          <a:xfrm>
            <a:off x="3839255" y="5572147"/>
            <a:ext cx="803162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Block </a:t>
            </a:r>
            <a:r>
              <a:rPr lang="en-US" altLang="ko-KR" sz="1600" b="1" i="1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B</a:t>
            </a:r>
            <a:r>
              <a:rPr lang="en-US" altLang="ko-KR" sz="1600" b="1" i="1" baseline="-25000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n</a:t>
            </a:r>
            <a:endParaRPr lang="ko-KR" altLang="en-US" sz="1600" b="1" i="1" baseline="-250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58" name="Rectangle: Rounded Corners 557">
            <a:extLst>
              <a:ext uri="{FF2B5EF4-FFF2-40B4-BE49-F238E27FC236}">
                <a16:creationId xmlns:a16="http://schemas.microsoft.com/office/drawing/2014/main" id="{2C5A3676-0A3D-E1F8-6060-F8D9158C4F0C}"/>
              </a:ext>
            </a:extLst>
          </p:cNvPr>
          <p:cNvSpPr/>
          <p:nvPr/>
        </p:nvSpPr>
        <p:spPr>
          <a:xfrm>
            <a:off x="3814490" y="4198306"/>
            <a:ext cx="1599379" cy="789089"/>
          </a:xfrm>
          <a:prstGeom prst="roundRect">
            <a:avLst>
              <a:gd name="adj" fmla="val 0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562" name="직선 연결선 195">
            <a:extLst>
              <a:ext uri="{FF2B5EF4-FFF2-40B4-BE49-F238E27FC236}">
                <a16:creationId xmlns:a16="http://schemas.microsoft.com/office/drawing/2014/main" id="{6D62AC66-58CD-D215-DE0E-BE9EC3987137}"/>
              </a:ext>
            </a:extLst>
          </p:cNvPr>
          <p:cNvCxnSpPr>
            <a:cxnSpLocks/>
          </p:cNvCxnSpPr>
          <p:nvPr/>
        </p:nvCxnSpPr>
        <p:spPr>
          <a:xfrm flipH="1">
            <a:off x="5023298" y="4232200"/>
            <a:ext cx="140325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3" name="TextBox 562">
            <a:extLst>
              <a:ext uri="{FF2B5EF4-FFF2-40B4-BE49-F238E27FC236}">
                <a16:creationId xmlns:a16="http://schemas.microsoft.com/office/drawing/2014/main" id="{5D46680F-EE04-50F8-1768-4D636D6A06CC}"/>
              </a:ext>
            </a:extLst>
          </p:cNvPr>
          <p:cNvSpPr txBox="1"/>
          <p:nvPr/>
        </p:nvSpPr>
        <p:spPr>
          <a:xfrm rot="5400000">
            <a:off x="4954772" y="4230244"/>
            <a:ext cx="169867" cy="1538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ko-KR" altLang="en-US" sz="1000" b="1" dirty="0"/>
              <a:t>⋯</a:t>
            </a:r>
          </a:p>
        </p:txBody>
      </p:sp>
      <p:sp>
        <p:nvSpPr>
          <p:cNvPr id="574" name="TextBox 573">
            <a:extLst>
              <a:ext uri="{FF2B5EF4-FFF2-40B4-BE49-F238E27FC236}">
                <a16:creationId xmlns:a16="http://schemas.microsoft.com/office/drawing/2014/main" id="{1C200227-FB6E-1ABC-FB9E-E1AED993C781}"/>
              </a:ext>
            </a:extLst>
          </p:cNvPr>
          <p:cNvSpPr txBox="1"/>
          <p:nvPr/>
        </p:nvSpPr>
        <p:spPr>
          <a:xfrm>
            <a:off x="4318502" y="4414852"/>
            <a:ext cx="40586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1600" b="1" i="1" baseline="-25000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j</a:t>
            </a:r>
            <a:endParaRPr lang="ko-KR" altLang="en-US" sz="1600" b="1" i="1" baseline="-25000" dirty="0">
              <a:solidFill>
                <a:srgbClr val="C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63" name="TextBox 962">
            <a:extLst>
              <a:ext uri="{FF2B5EF4-FFF2-40B4-BE49-F238E27FC236}">
                <a16:creationId xmlns:a16="http://schemas.microsoft.com/office/drawing/2014/main" id="{72F76915-0D2D-6600-EFB5-F8DF7BD8D64E}"/>
              </a:ext>
            </a:extLst>
          </p:cNvPr>
          <p:cNvSpPr txBox="1"/>
          <p:nvPr/>
        </p:nvSpPr>
        <p:spPr>
          <a:xfrm>
            <a:off x="4642373" y="4255217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IN" altLang="ko-KR" sz="1600" b="1" i="1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en-US" sz="1600" b="1" i="1" dirty="0">
              <a:solidFill>
                <a:srgbClr val="7030A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68" name="TextBox 967">
            <a:extLst>
              <a:ext uri="{FF2B5EF4-FFF2-40B4-BE49-F238E27FC236}">
                <a16:creationId xmlns:a16="http://schemas.microsoft.com/office/drawing/2014/main" id="{2C70CDBD-A178-9598-0F49-C88FF237AB8B}"/>
              </a:ext>
            </a:extLst>
          </p:cNvPr>
          <p:cNvSpPr txBox="1"/>
          <p:nvPr/>
        </p:nvSpPr>
        <p:spPr>
          <a:xfrm rot="5400000">
            <a:off x="4953089" y="4685192"/>
            <a:ext cx="169867" cy="1538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ko-KR" altLang="en-US" sz="1000" b="1" dirty="0"/>
              <a:t>⋯</a:t>
            </a:r>
          </a:p>
        </p:txBody>
      </p:sp>
      <p:cxnSp>
        <p:nvCxnSpPr>
          <p:cNvPr id="972" name="직선 연결선 207">
            <a:extLst>
              <a:ext uri="{FF2B5EF4-FFF2-40B4-BE49-F238E27FC236}">
                <a16:creationId xmlns:a16="http://schemas.microsoft.com/office/drawing/2014/main" id="{6E28A6E1-D0C0-2E51-3D4C-95E14ECD95F6}"/>
              </a:ext>
            </a:extLst>
          </p:cNvPr>
          <p:cNvCxnSpPr>
            <a:cxnSpLocks/>
          </p:cNvCxnSpPr>
          <p:nvPr/>
        </p:nvCxnSpPr>
        <p:spPr>
          <a:xfrm flipV="1">
            <a:off x="5031695" y="4832876"/>
            <a:ext cx="0" cy="137200"/>
          </a:xfrm>
          <a:prstGeom prst="line">
            <a:avLst/>
          </a:prstGeom>
          <a:ln w="19050" cap="sq">
            <a:solidFill>
              <a:schemeClr val="tx1"/>
            </a:solidFill>
            <a:bevel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9" name="직선 연결선 203">
            <a:extLst>
              <a:ext uri="{FF2B5EF4-FFF2-40B4-BE49-F238E27FC236}">
                <a16:creationId xmlns:a16="http://schemas.microsoft.com/office/drawing/2014/main" id="{869149CF-AD07-2294-117D-77BBA5971F68}"/>
              </a:ext>
            </a:extLst>
          </p:cNvPr>
          <p:cNvCxnSpPr>
            <a:cxnSpLocks/>
          </p:cNvCxnSpPr>
          <p:nvPr/>
        </p:nvCxnSpPr>
        <p:spPr>
          <a:xfrm rot="16200000" flipH="1">
            <a:off x="4997118" y="4424996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0" name="TextBox 979">
            <a:extLst>
              <a:ext uri="{FF2B5EF4-FFF2-40B4-BE49-F238E27FC236}">
                <a16:creationId xmlns:a16="http://schemas.microsoft.com/office/drawing/2014/main" id="{A8F7769F-209B-951B-A1B1-5AEABEB6C277}"/>
              </a:ext>
            </a:extLst>
          </p:cNvPr>
          <p:cNvSpPr txBox="1"/>
          <p:nvPr/>
        </p:nvSpPr>
        <p:spPr>
          <a:xfrm>
            <a:off x="3837197" y="4721644"/>
            <a:ext cx="88347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Block</a:t>
            </a:r>
            <a:r>
              <a:rPr lang="en-US" altLang="ko-KR" sz="1600" b="1" dirty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b="1" i="1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B</a:t>
            </a:r>
            <a:r>
              <a:rPr lang="en-US" altLang="ko-KR" b="1" i="1" baseline="-25000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m</a:t>
            </a:r>
            <a:endParaRPr lang="ko-KR" altLang="en-US" sz="1600" b="1" i="1" baseline="-250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982" name="직선 연결선 38">
            <a:extLst>
              <a:ext uri="{FF2B5EF4-FFF2-40B4-BE49-F238E27FC236}">
                <a16:creationId xmlns:a16="http://schemas.microsoft.com/office/drawing/2014/main" id="{04A948B5-8A52-5EC6-4BF9-B66B62A5EE2C}"/>
              </a:ext>
            </a:extLst>
          </p:cNvPr>
          <p:cNvCxnSpPr>
            <a:cxnSpLocks/>
          </p:cNvCxnSpPr>
          <p:nvPr/>
        </p:nvCxnSpPr>
        <p:spPr>
          <a:xfrm>
            <a:off x="5168386" y="3253774"/>
            <a:ext cx="0" cy="25917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7" name="Connector: Elbow 986">
            <a:extLst>
              <a:ext uri="{FF2B5EF4-FFF2-40B4-BE49-F238E27FC236}">
                <a16:creationId xmlns:a16="http://schemas.microsoft.com/office/drawing/2014/main" id="{44C4F4BF-7110-3974-0DAA-7D3493FF3450}"/>
              </a:ext>
            </a:extLst>
          </p:cNvPr>
          <p:cNvCxnSpPr>
            <a:cxnSpLocks/>
          </p:cNvCxnSpPr>
          <p:nvPr/>
        </p:nvCxnSpPr>
        <p:spPr>
          <a:xfrm rot="5400000">
            <a:off x="4917750" y="4183113"/>
            <a:ext cx="339798" cy="280380"/>
          </a:xfrm>
          <a:prstGeom prst="bentConnector3">
            <a:avLst>
              <a:gd name="adj1" fmla="val 4449"/>
            </a:avLst>
          </a:prstGeom>
          <a:ln w="31750">
            <a:solidFill>
              <a:schemeClr val="accent2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7" name="직선 연결선 38">
            <a:extLst>
              <a:ext uri="{FF2B5EF4-FFF2-40B4-BE49-F238E27FC236}">
                <a16:creationId xmlns:a16="http://schemas.microsoft.com/office/drawing/2014/main" id="{8996439C-9545-974F-D4A8-04032BA07B1C}"/>
              </a:ext>
            </a:extLst>
          </p:cNvPr>
          <p:cNvCxnSpPr>
            <a:cxnSpLocks/>
          </p:cNvCxnSpPr>
          <p:nvPr/>
        </p:nvCxnSpPr>
        <p:spPr>
          <a:xfrm>
            <a:off x="5240207" y="3300921"/>
            <a:ext cx="1" cy="2544597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3" name="Oval 622">
            <a:extLst>
              <a:ext uri="{FF2B5EF4-FFF2-40B4-BE49-F238E27FC236}">
                <a16:creationId xmlns:a16="http://schemas.microsoft.com/office/drawing/2014/main" id="{D7E709EA-001F-1AD6-D4C8-47184869B895}"/>
              </a:ext>
            </a:extLst>
          </p:cNvPr>
          <p:cNvSpPr/>
          <p:nvPr/>
        </p:nvSpPr>
        <p:spPr>
          <a:xfrm>
            <a:off x="4898308" y="4405176"/>
            <a:ext cx="243840" cy="24384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400" b="1" i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624" name="직선 연결선 294">
            <a:extLst>
              <a:ext uri="{FF2B5EF4-FFF2-40B4-BE49-F238E27FC236}">
                <a16:creationId xmlns:a16="http://schemas.microsoft.com/office/drawing/2014/main" id="{DD25BC52-847E-E027-5038-E3397D6BDB25}"/>
              </a:ext>
            </a:extLst>
          </p:cNvPr>
          <p:cNvCxnSpPr>
            <a:cxnSpLocks/>
            <a:endCxn id="623" idx="2"/>
          </p:cNvCxnSpPr>
          <p:nvPr/>
        </p:nvCxnSpPr>
        <p:spPr>
          <a:xfrm>
            <a:off x="4787417" y="4527096"/>
            <a:ext cx="110891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5" name="직선 연결선 294">
            <a:extLst>
              <a:ext uri="{FF2B5EF4-FFF2-40B4-BE49-F238E27FC236}">
                <a16:creationId xmlns:a16="http://schemas.microsoft.com/office/drawing/2014/main" id="{4869E9F2-A255-E7B5-45E2-7A832C331B59}"/>
              </a:ext>
            </a:extLst>
          </p:cNvPr>
          <p:cNvCxnSpPr>
            <a:cxnSpLocks/>
            <a:stCxn id="623" idx="6"/>
          </p:cNvCxnSpPr>
          <p:nvPr/>
        </p:nvCxnSpPr>
        <p:spPr>
          <a:xfrm>
            <a:off x="5142148" y="4527096"/>
            <a:ext cx="26593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6" name="그룹 761">
            <a:extLst>
              <a:ext uri="{FF2B5EF4-FFF2-40B4-BE49-F238E27FC236}">
                <a16:creationId xmlns:a16="http://schemas.microsoft.com/office/drawing/2014/main" id="{141A84F4-FBEF-4725-B950-87A02AFAF8CE}"/>
              </a:ext>
            </a:extLst>
          </p:cNvPr>
          <p:cNvGrpSpPr/>
          <p:nvPr/>
        </p:nvGrpSpPr>
        <p:grpSpPr>
          <a:xfrm rot="16200000">
            <a:off x="4904638" y="4490065"/>
            <a:ext cx="236223" cy="65707"/>
            <a:chOff x="5608137" y="3368746"/>
            <a:chExt cx="345853" cy="96203"/>
          </a:xfrm>
        </p:grpSpPr>
        <p:grpSp>
          <p:nvGrpSpPr>
            <p:cNvPr id="627" name="그룹 753">
              <a:extLst>
                <a:ext uri="{FF2B5EF4-FFF2-40B4-BE49-F238E27FC236}">
                  <a16:creationId xmlns:a16="http://schemas.microsoft.com/office/drawing/2014/main" id="{38F1997F-0698-09E1-5C9C-7FCB283B81B6}"/>
                </a:ext>
              </a:extLst>
            </p:cNvPr>
            <p:cNvGrpSpPr/>
            <p:nvPr/>
          </p:nvGrpSpPr>
          <p:grpSpPr>
            <a:xfrm rot="5400000">
              <a:off x="5726825" y="3294412"/>
              <a:ext cx="96203" cy="244872"/>
              <a:chOff x="5106224" y="2342057"/>
              <a:chExt cx="96203" cy="244872"/>
            </a:xfrm>
          </p:grpSpPr>
          <p:sp>
            <p:nvSpPr>
              <p:cNvPr id="630" name="타원 750">
                <a:extLst>
                  <a:ext uri="{FF2B5EF4-FFF2-40B4-BE49-F238E27FC236}">
                    <a16:creationId xmlns:a16="http://schemas.microsoft.com/office/drawing/2014/main" id="{107D738D-0F67-B9E4-417F-7CBC8A3E83BC}"/>
                  </a:ext>
                </a:extLst>
              </p:cNvPr>
              <p:cNvSpPr/>
              <p:nvPr/>
            </p:nvSpPr>
            <p:spPr>
              <a:xfrm>
                <a:off x="5141467" y="2525969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31" name="타원 751">
                <a:extLst>
                  <a:ext uri="{FF2B5EF4-FFF2-40B4-BE49-F238E27FC236}">
                    <a16:creationId xmlns:a16="http://schemas.microsoft.com/office/drawing/2014/main" id="{FA867F6E-D710-4181-1D4C-AB1F289A6633}"/>
                  </a:ext>
                </a:extLst>
              </p:cNvPr>
              <p:cNvSpPr/>
              <p:nvPr/>
            </p:nvSpPr>
            <p:spPr>
              <a:xfrm>
                <a:off x="5141467" y="2342057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632" name="직선 연결선 752">
                <a:extLst>
                  <a:ext uri="{FF2B5EF4-FFF2-40B4-BE49-F238E27FC236}">
                    <a16:creationId xmlns:a16="http://schemas.microsoft.com/office/drawing/2014/main" id="{A9732B58-DB78-748C-1ADA-F0BAACCB6483}"/>
                  </a:ext>
                </a:extLst>
              </p:cNvPr>
              <p:cNvCxnSpPr>
                <a:cxnSpLocks/>
              </p:cNvCxnSpPr>
              <p:nvPr/>
            </p:nvCxnSpPr>
            <p:spPr>
              <a:xfrm rot="18900000" flipV="1">
                <a:off x="5106224" y="2428734"/>
                <a:ext cx="0" cy="122952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28" name="직선 연결선 754">
              <a:extLst>
                <a:ext uri="{FF2B5EF4-FFF2-40B4-BE49-F238E27FC236}">
                  <a16:creationId xmlns:a16="http://schemas.microsoft.com/office/drawing/2014/main" id="{45E4A604-32B9-6BE5-5538-12A43DB703FC}"/>
                </a:ext>
              </a:extLst>
            </p:cNvPr>
            <p:cNvCxnSpPr>
              <a:cxnSpLocks/>
            </p:cNvCxnSpPr>
            <p:nvPr/>
          </p:nvCxnSpPr>
          <p:spPr>
            <a:xfrm>
              <a:off x="5608137" y="3433763"/>
              <a:ext cx="44354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9" name="직선 연결선 756">
              <a:extLst>
                <a:ext uri="{FF2B5EF4-FFF2-40B4-BE49-F238E27FC236}">
                  <a16:creationId xmlns:a16="http://schemas.microsoft.com/office/drawing/2014/main" id="{A58D960E-45C8-5CED-FD4C-F1A8F9AB9A6C}"/>
                </a:ext>
              </a:extLst>
            </p:cNvPr>
            <p:cNvCxnSpPr>
              <a:cxnSpLocks/>
            </p:cNvCxnSpPr>
            <p:nvPr/>
          </p:nvCxnSpPr>
          <p:spPr>
            <a:xfrm>
              <a:off x="5909636" y="3433763"/>
              <a:ext cx="44354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8" name="직선 연결선 202">
            <a:extLst>
              <a:ext uri="{FF2B5EF4-FFF2-40B4-BE49-F238E27FC236}">
                <a16:creationId xmlns:a16="http://schemas.microsoft.com/office/drawing/2014/main" id="{70219700-57FF-469E-E281-F3D87F2ABB7F}"/>
              </a:ext>
            </a:extLst>
          </p:cNvPr>
          <p:cNvCxnSpPr>
            <a:cxnSpLocks/>
          </p:cNvCxnSpPr>
          <p:nvPr/>
        </p:nvCxnSpPr>
        <p:spPr>
          <a:xfrm rot="16200000">
            <a:off x="4998299" y="4663227"/>
            <a:ext cx="72009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8" name="Straight Connector 1067">
            <a:extLst>
              <a:ext uri="{FF2B5EF4-FFF2-40B4-BE49-F238E27FC236}">
                <a16:creationId xmlns:a16="http://schemas.microsoft.com/office/drawing/2014/main" id="{A6917563-9CBA-A6EF-678B-CFAB245E8DC8}"/>
              </a:ext>
            </a:extLst>
          </p:cNvPr>
          <p:cNvCxnSpPr>
            <a:cxnSpLocks/>
          </p:cNvCxnSpPr>
          <p:nvPr/>
        </p:nvCxnSpPr>
        <p:spPr>
          <a:xfrm flipH="1">
            <a:off x="4923063" y="5932720"/>
            <a:ext cx="117916" cy="0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5" name="Group 594">
            <a:extLst>
              <a:ext uri="{FF2B5EF4-FFF2-40B4-BE49-F238E27FC236}">
                <a16:creationId xmlns:a16="http://schemas.microsoft.com/office/drawing/2014/main" id="{191B93F5-6AE0-C964-0E6E-2A43D6A78D55}"/>
              </a:ext>
            </a:extLst>
          </p:cNvPr>
          <p:cNvGrpSpPr/>
          <p:nvPr/>
        </p:nvGrpSpPr>
        <p:grpSpPr>
          <a:xfrm>
            <a:off x="5046481" y="5803792"/>
            <a:ext cx="233979" cy="219700"/>
            <a:chOff x="1897566" y="8289064"/>
            <a:chExt cx="340524" cy="319744"/>
          </a:xfrm>
        </p:grpSpPr>
        <p:sp>
          <p:nvSpPr>
            <p:cNvPr id="596" name="사각형: 둥근 위쪽 모서리 575">
              <a:extLst>
                <a:ext uri="{FF2B5EF4-FFF2-40B4-BE49-F238E27FC236}">
                  <a16:creationId xmlns:a16="http://schemas.microsoft.com/office/drawing/2014/main" id="{162968B7-EE56-4884-CB38-CDA7B7A268AA}"/>
                </a:ext>
              </a:extLst>
            </p:cNvPr>
            <p:cNvSpPr/>
            <p:nvPr/>
          </p:nvSpPr>
          <p:spPr>
            <a:xfrm>
              <a:off x="1897566" y="8289064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8" name="사각형: 둥근 위쪽 모서리 576">
              <a:extLst>
                <a:ext uri="{FF2B5EF4-FFF2-40B4-BE49-F238E27FC236}">
                  <a16:creationId xmlns:a16="http://schemas.microsoft.com/office/drawing/2014/main" id="{59C62C6A-7AAD-3D38-B5D9-5170BEA22B87}"/>
                </a:ext>
              </a:extLst>
            </p:cNvPr>
            <p:cNvSpPr/>
            <p:nvPr/>
          </p:nvSpPr>
          <p:spPr>
            <a:xfrm>
              <a:off x="1897566" y="8289064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16" name="TextBox 915">
            <a:extLst>
              <a:ext uri="{FF2B5EF4-FFF2-40B4-BE49-F238E27FC236}">
                <a16:creationId xmlns:a16="http://schemas.microsoft.com/office/drawing/2014/main" id="{CD11F1E7-1511-6A84-5C96-4D131E41FB42}"/>
              </a:ext>
            </a:extLst>
          </p:cNvPr>
          <p:cNvSpPr txBox="1"/>
          <p:nvPr/>
        </p:nvSpPr>
        <p:spPr>
          <a:xfrm>
            <a:off x="4989798" y="5784957"/>
            <a:ext cx="368967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en-US" sz="1600" b="1" i="1" baseline="-25000" dirty="0">
              <a:solidFill>
                <a:srgbClr val="7030A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0" name="TextBox 1069">
            <a:extLst>
              <a:ext uri="{FF2B5EF4-FFF2-40B4-BE49-F238E27FC236}">
                <a16:creationId xmlns:a16="http://schemas.microsoft.com/office/drawing/2014/main" id="{7F68A125-0A17-37F0-4E39-9291BC3DC35F}"/>
              </a:ext>
            </a:extLst>
          </p:cNvPr>
          <p:cNvSpPr txBox="1"/>
          <p:nvPr/>
        </p:nvSpPr>
        <p:spPr>
          <a:xfrm>
            <a:off x="3689091" y="2992679"/>
            <a:ext cx="1167453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i="1" dirty="0">
                <a:solidFill>
                  <a:schemeClr val="accent2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BL activation</a:t>
            </a:r>
            <a:endParaRPr lang="ko-KR" altLang="en-US" sz="1600" i="1" dirty="0">
              <a:solidFill>
                <a:schemeClr val="accent2">
                  <a:lumMod val="75000"/>
                </a:schemeClr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71" name="Straight Connector 1070">
            <a:extLst>
              <a:ext uri="{FF2B5EF4-FFF2-40B4-BE49-F238E27FC236}">
                <a16:creationId xmlns:a16="http://schemas.microsoft.com/office/drawing/2014/main" id="{A3B4D6AB-2AE4-FBFF-89B3-9A6135AE65A7}"/>
              </a:ext>
            </a:extLst>
          </p:cNvPr>
          <p:cNvCxnSpPr>
            <a:cxnSpLocks/>
          </p:cNvCxnSpPr>
          <p:nvPr/>
        </p:nvCxnSpPr>
        <p:spPr>
          <a:xfrm rot="4020000" flipH="1">
            <a:off x="4746829" y="3206337"/>
            <a:ext cx="160406" cy="127281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5" name="Cross 584">
            <a:extLst>
              <a:ext uri="{FF2B5EF4-FFF2-40B4-BE49-F238E27FC236}">
                <a16:creationId xmlns:a16="http://schemas.microsoft.com/office/drawing/2014/main" id="{1D812FA3-3795-C8EF-1972-C1358E4CC3E3}"/>
              </a:ext>
            </a:extLst>
          </p:cNvPr>
          <p:cNvSpPr/>
          <p:nvPr/>
        </p:nvSpPr>
        <p:spPr>
          <a:xfrm rot="18900000">
            <a:off x="4884316" y="4351113"/>
            <a:ext cx="134095" cy="134095"/>
          </a:xfrm>
          <a:prstGeom prst="plus">
            <a:avLst>
              <a:gd name="adj" fmla="val 40525"/>
            </a:avLst>
          </a:prstGeom>
          <a:solidFill>
            <a:schemeClr val="accent2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717" name="TextBox 716">
            <a:extLst>
              <a:ext uri="{FF2B5EF4-FFF2-40B4-BE49-F238E27FC236}">
                <a16:creationId xmlns:a16="http://schemas.microsoft.com/office/drawing/2014/main" id="{BFD22456-2A86-3827-9977-4A4EFFF193D0}"/>
              </a:ext>
            </a:extLst>
          </p:cNvPr>
          <p:cNvSpPr txBox="1"/>
          <p:nvPr/>
        </p:nvSpPr>
        <p:spPr>
          <a:xfrm>
            <a:off x="3314405" y="2656252"/>
            <a:ext cx="2603497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b="1" dirty="0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4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i </a:t>
            </a:r>
            <a:r>
              <a:rPr lang="en-US" altLang="ko-KR" sz="20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en-US" altLang="ko-K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ko-KR" b="1" dirty="0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4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j</a:t>
            </a:r>
            <a:r>
              <a:rPr lang="en-US" altLang="ko-K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OR </a:t>
            </a:r>
            <a:r>
              <a:rPr lang="en-US" altLang="ko-KR" b="1" dirty="0">
                <a:latin typeface="Cambria" panose="02040503050406030204" pitchFamily="18" charset="0"/>
                <a:cs typeface="Times New Roman" panose="02020603050405020304" pitchFamily="18" charset="0"/>
              </a:rPr>
              <a:t>WL</a:t>
            </a:r>
            <a:r>
              <a:rPr lang="en-US" altLang="ko-KR" sz="2400" b="1" i="1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k</a:t>
            </a:r>
            <a:r>
              <a:rPr lang="en-US" altLang="ko-KR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ko-KR" alt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18" name="TextBox 717">
            <a:extLst>
              <a:ext uri="{FF2B5EF4-FFF2-40B4-BE49-F238E27FC236}">
                <a16:creationId xmlns:a16="http://schemas.microsoft.com/office/drawing/2014/main" id="{BAF9D74C-89E7-8C3A-740C-C8EA928DC7B0}"/>
              </a:ext>
            </a:extLst>
          </p:cNvPr>
          <p:cNvSpPr txBox="1"/>
          <p:nvPr/>
        </p:nvSpPr>
        <p:spPr>
          <a:xfrm>
            <a:off x="4350070" y="5847385"/>
            <a:ext cx="667368" cy="35907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  <a:t>Result      </a:t>
            </a:r>
            <a:b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</a:br>
            <a:endParaRPr lang="ko-KR" altLang="en-US" sz="1400" b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19" name="TextBox 718">
            <a:extLst>
              <a:ext uri="{FF2B5EF4-FFF2-40B4-BE49-F238E27FC236}">
                <a16:creationId xmlns:a16="http://schemas.microsoft.com/office/drawing/2014/main" id="{5AA25164-EF41-C480-B39C-48DA05AA6D81}"/>
              </a:ext>
            </a:extLst>
          </p:cNvPr>
          <p:cNvSpPr txBox="1"/>
          <p:nvPr/>
        </p:nvSpPr>
        <p:spPr>
          <a:xfrm>
            <a:off x="3820418" y="3360800"/>
            <a:ext cx="96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Activate WL</a:t>
            </a:r>
            <a:endParaRPr lang="en-US" sz="11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20" name="TextBox 719">
            <a:extLst>
              <a:ext uri="{FF2B5EF4-FFF2-40B4-BE49-F238E27FC236}">
                <a16:creationId xmlns:a16="http://schemas.microsoft.com/office/drawing/2014/main" id="{553050DC-0095-8AC9-86AD-E89404F1EDBF}"/>
              </a:ext>
            </a:extLst>
          </p:cNvPr>
          <p:cNvSpPr txBox="1"/>
          <p:nvPr/>
        </p:nvSpPr>
        <p:spPr>
          <a:xfrm>
            <a:off x="3807733" y="4210333"/>
            <a:ext cx="96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Activate WL</a:t>
            </a:r>
            <a:endParaRPr lang="en-US" sz="11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21" name="TextBox 720">
            <a:extLst>
              <a:ext uri="{FF2B5EF4-FFF2-40B4-BE49-F238E27FC236}">
                <a16:creationId xmlns:a16="http://schemas.microsoft.com/office/drawing/2014/main" id="{41B02881-7DDA-E268-D014-2C8A5CC21755}"/>
              </a:ext>
            </a:extLst>
          </p:cNvPr>
          <p:cNvSpPr txBox="1"/>
          <p:nvPr/>
        </p:nvSpPr>
        <p:spPr>
          <a:xfrm>
            <a:off x="3809727" y="5017356"/>
            <a:ext cx="966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Activate WL</a:t>
            </a:r>
            <a:endParaRPr lang="en-US" sz="11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870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6" grpId="0"/>
      <p:bldP spid="1070" grpId="0"/>
      <p:bldP spid="585" grpId="0" animBg="1"/>
      <p:bldP spid="719" grpId="0" build="allAtOnce"/>
      <p:bldP spid="720" grpId="0" build="allAtOnce"/>
      <p:bldP spid="721" grpId="0" build="allAtOnce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Flash-Cosmos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Project 1:</a:t>
            </a:r>
            <a:r>
              <a:rPr lang="en-US" dirty="0" smtClean="0"/>
              <a:t> Logic </a:t>
            </a:r>
            <a:r>
              <a:rPr lang="en-US" dirty="0"/>
              <a:t>optimization 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goal is to optimize </a:t>
            </a:r>
            <a:r>
              <a:rPr lang="en-US" dirty="0" smtClean="0"/>
              <a:t>logic circuits </a:t>
            </a:r>
            <a:r>
              <a:rPr lang="en-US" dirty="0"/>
              <a:t>based on the fact that large-input gates are possible and effective in </a:t>
            </a:r>
            <a:r>
              <a:rPr lang="en-US" dirty="0" smtClean="0"/>
              <a:t>Flash-Cosmos</a:t>
            </a:r>
          </a:p>
          <a:p>
            <a:endParaRPr lang="en-US" dirty="0" smtClean="0"/>
          </a:p>
          <a:p>
            <a:r>
              <a:rPr lang="en-US" b="1" dirty="0" smtClean="0"/>
              <a:t>Project 2:</a:t>
            </a:r>
            <a:r>
              <a:rPr lang="en-US" dirty="0" smtClean="0"/>
              <a:t> Technology mapping and analysis</a:t>
            </a:r>
            <a:endParaRPr lang="en-US" dirty="0"/>
          </a:p>
          <a:p>
            <a:pPr lvl="1"/>
            <a:r>
              <a:rPr lang="en-US" dirty="0" smtClean="0"/>
              <a:t>The goal is to map </a:t>
            </a:r>
            <a:r>
              <a:rPr lang="en-US" dirty="0"/>
              <a:t>the logic to SSD blocks and pages.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input </a:t>
            </a:r>
            <a:r>
              <a:rPr lang="en-US" dirty="0" smtClean="0"/>
              <a:t>to </a:t>
            </a:r>
            <a:r>
              <a:rPr lang="en-US" dirty="0"/>
              <a:t>this phase is the organization of the SSD and netlist of the </a:t>
            </a:r>
            <a:r>
              <a:rPr lang="en-US" dirty="0" smtClean="0"/>
              <a:t>logic</a:t>
            </a:r>
          </a:p>
          <a:p>
            <a:pPr lvl="1"/>
            <a:r>
              <a:rPr lang="en-US" sz="2400" dirty="0" smtClean="0"/>
              <a:t>Estimate latency</a:t>
            </a:r>
            <a:endParaRPr lang="en-US" sz="2400" dirty="0"/>
          </a:p>
          <a:p>
            <a:endParaRPr lang="en-US" sz="26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66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30370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0ACC7-92D4-E3AB-402A-16D3589A1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Hybrid Storage System Simulator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30897-7382-4F8E-340A-97F0EE5738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b="1" dirty="0"/>
              <a:t>Goal:</a:t>
            </a:r>
            <a:r>
              <a:rPr lang="en-IN" dirty="0"/>
              <a:t> Implement a hybrid storage system simulator with multiple storage devices</a:t>
            </a:r>
          </a:p>
          <a:p>
            <a:r>
              <a:rPr lang="en-US" dirty="0"/>
              <a:t>Extend the open-sourced codebase of </a:t>
            </a:r>
            <a:r>
              <a:rPr lang="en-US" dirty="0">
                <a:hlinkClick r:id="rId2"/>
              </a:rPr>
              <a:t>Sibyl</a:t>
            </a:r>
            <a:r>
              <a:rPr lang="en-US" dirty="0"/>
              <a:t> with simulated storage devices</a:t>
            </a:r>
          </a:p>
          <a:p>
            <a:r>
              <a:rPr lang="en-US" dirty="0"/>
              <a:t>Simulator should be aware of the characteristics of</a:t>
            </a:r>
          </a:p>
          <a:p>
            <a:pPr lvl="1"/>
            <a:r>
              <a:rPr lang="en-US" dirty="0"/>
              <a:t>NAND flash memory (</a:t>
            </a:r>
            <a:r>
              <a:rPr lang="en-IN" dirty="0"/>
              <a:t>out-of-place write, write alignment, physical and logical units etc.)</a:t>
            </a:r>
            <a:endParaRPr lang="en-US" dirty="0"/>
          </a:p>
          <a:p>
            <a:pPr lvl="1"/>
            <a:r>
              <a:rPr lang="en-US" dirty="0"/>
              <a:t>Device characteristics (</a:t>
            </a:r>
            <a:r>
              <a:rPr lang="en-IN" dirty="0"/>
              <a:t>capacity, I/O latency and endurance of the device</a:t>
            </a:r>
            <a:r>
              <a:rPr lang="en-US" dirty="0"/>
              <a:t>)</a:t>
            </a:r>
          </a:p>
          <a:p>
            <a:r>
              <a:rPr lang="en-US" dirty="0"/>
              <a:t>The simulator should perform data placement and migration of pages on the simulated devices</a:t>
            </a:r>
          </a:p>
          <a:p>
            <a:r>
              <a:rPr lang="en-US" dirty="0"/>
              <a:t>Implement a simple I/O scheduling policy that considers the inter-request arrival time of requests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5CA5F6-2CBF-9EBA-2470-58A7EFAE8E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67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91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E52DD-C46B-BA3D-8B33-831A6C066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Progressive Garbage Collection in MQSim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77ACEA-C942-46DD-F1F9-379B475C04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dirty="0"/>
              <a:t>Goal: </a:t>
            </a:r>
            <a:r>
              <a:rPr lang="en-IN" dirty="0"/>
              <a:t>Implement a garbage collection policy in MQSim that does not interfere with the I/O requests</a:t>
            </a:r>
          </a:p>
          <a:p>
            <a:r>
              <a:rPr lang="en-IN" dirty="0"/>
              <a:t>Current garbage collection (GC) policy in MQSim blocks I/O requests until it is completed</a:t>
            </a:r>
          </a:p>
          <a:p>
            <a:r>
              <a:rPr lang="en-IN" dirty="0"/>
              <a:t>One approach,</a:t>
            </a:r>
          </a:p>
          <a:p>
            <a:pPr lvl="1"/>
            <a:r>
              <a:rPr lang="en-IN" dirty="0"/>
              <a:t>Perform garbage collection in multiple steps</a:t>
            </a:r>
          </a:p>
          <a:p>
            <a:pPr lvl="1"/>
            <a:r>
              <a:rPr lang="en-IN" dirty="0"/>
              <a:t>If there is an ongoing GC process and a new I/O request comes, MQSim should complete the current step and process the I/O request</a:t>
            </a:r>
          </a:p>
          <a:p>
            <a:r>
              <a:rPr lang="en-IN" dirty="0"/>
              <a:t>Gives a good understanding of the GC process which is very critical to modern NAND flash memory devices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E02D1A-5090-B757-3D92-A1800389711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68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66762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50343-97D0-CAB2-4BA7-145BE6730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Fine-grained Mapping in MQSim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F4C8D7-B31C-2FAC-94D1-D300646221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dirty="0"/>
              <a:t>Goal:</a:t>
            </a:r>
            <a:r>
              <a:rPr lang="en-IN" dirty="0"/>
              <a:t> Implement a finer granularity mapping policy in MQSim </a:t>
            </a:r>
          </a:p>
          <a:p>
            <a:r>
              <a:rPr lang="en-IN" dirty="0"/>
              <a:t>Current logical-to-physical mapping of I/O requests is managed at page granularity (16KB)</a:t>
            </a:r>
          </a:p>
          <a:p>
            <a:pPr lvl="1"/>
            <a:r>
              <a:rPr lang="en-IN" dirty="0"/>
              <a:t>This wastes space if the size of write request is less than the page size</a:t>
            </a:r>
          </a:p>
          <a:p>
            <a:r>
              <a:rPr lang="en-IN" dirty="0"/>
              <a:t>Implement a finer granularity mapping policy which can manage sub-pages (4KB or 8KB)</a:t>
            </a:r>
          </a:p>
          <a:p>
            <a:r>
              <a:rPr lang="en-IN" dirty="0"/>
              <a:t>This reduces the fragmentation in flash pages and helps improve the performance with a minimal overhead</a:t>
            </a:r>
          </a:p>
          <a:p>
            <a:r>
              <a:rPr lang="en-IN" dirty="0"/>
              <a:t>This project gives a good understanding of how FTL handles I/O requests in modern NAND flash devices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1404F0-CFA3-6D10-0313-FAF7DC5DE0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69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54022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7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Write</a:t>
            </a: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2286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Core functionality for out-of-place writes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To hide the erase-before-write property</a:t>
            </a:r>
          </a:p>
          <a:p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Needs to maintain L2P mappings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Logical Page Address (LPA)</a:t>
            </a:r>
            <a:br>
              <a:rPr lang="en-US" altLang="en-US" sz="1600" dirty="0">
                <a:ea typeface="ＭＳ Ｐゴシック" panose="020B0600070205080204" pitchFamily="34" charset="-128"/>
              </a:rPr>
            </a:br>
            <a:r>
              <a:rPr lang="en-US" altLang="en-US" sz="1600" dirty="0">
                <a:ea typeface="ＭＳ Ｐゴシック" panose="020B0600070205080204" pitchFamily="34" charset="-128"/>
                <a:sym typeface="Wingdings" pitchFamily="2" charset="2"/>
              </a:rPr>
              <a:t> Physical Page Address (PPA)</a:t>
            </a:r>
          </a:p>
          <a:p>
            <a:pPr lvl="1"/>
            <a:endParaRPr lang="en-US" altLang="en-US" sz="1600" dirty="0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  <a:sym typeface="Wingdings" pitchFamily="2" charset="2"/>
              </a:rPr>
              <a:t>Mapping granularity: 4 KiB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  <a:sym typeface="Wingdings" pitchFamily="2" charset="2"/>
              </a:rPr>
              <a:t>4 Bytes for 4 KiB  0.1% of SSD capacity</a:t>
            </a:r>
            <a:endParaRPr lang="en-US" altLang="en-US" sz="1600" dirty="0">
              <a:ea typeface="ＭＳ Ｐゴシック" panose="020B0600070205080204" pitchFamily="34" charset="-128"/>
            </a:endParaRPr>
          </a:p>
          <a:p>
            <a:pPr marL="344487" lvl="1" indent="0">
              <a:buNone/>
            </a:pPr>
            <a:endParaRPr lang="en-US" altLang="en-US" sz="1000" dirty="0">
              <a:ea typeface="ＭＳ Ｐゴシック" panose="020B0600070205080204" pitchFamily="34" charset="-128"/>
            </a:endParaRPr>
          </a:p>
        </p:txBody>
      </p:sp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C</a:t>
            </a: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/WL/Refresh</a:t>
            </a: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/…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D03D730-C3E5-0547-91AA-B0CBAFA73CCE}"/>
              </a:ext>
            </a:extLst>
          </p:cNvPr>
          <p:cNvSpPr/>
          <p:nvPr/>
        </p:nvSpPr>
        <p:spPr bwMode="auto">
          <a:xfrm>
            <a:off x="589528" y="2285999"/>
            <a:ext cx="3449072" cy="1113187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4207BB-CD83-5F4D-8E45-C795E06BD89F}"/>
              </a:ext>
            </a:extLst>
          </p:cNvPr>
          <p:cNvSpPr/>
          <p:nvPr/>
        </p:nvSpPr>
        <p:spPr bwMode="auto">
          <a:xfrm>
            <a:off x="5056505" y="1747341"/>
            <a:ext cx="3449072" cy="1501896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43" name="Slide Number Placeholder 3">
            <a:extLst>
              <a:ext uri="{FF2B5EF4-FFF2-40B4-BE49-F238E27FC236}">
                <a16:creationId xmlns:a16="http://schemas.microsoft.com/office/drawing/2014/main" id="{145CBDBC-46D6-5547-A210-3A7F7E8F6A2F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7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026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7323A-7CFE-F045-5602-C1C61ADDC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Refactoring MQSim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4879E-097C-33C8-D5EF-C14A26D77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dirty="0"/>
              <a:t>Goal: </a:t>
            </a:r>
            <a:r>
              <a:rPr lang="en-IN" dirty="0"/>
              <a:t>Refactor MQSim codebase to make the simulator simple, readable and extensible while understanding the state-of-the-art SSD simulator</a:t>
            </a:r>
          </a:p>
          <a:p>
            <a:r>
              <a:rPr lang="en-IN" dirty="0"/>
              <a:t>Refactor the code to </a:t>
            </a:r>
          </a:p>
          <a:p>
            <a:pPr lvl="1"/>
            <a:r>
              <a:rPr lang="en-IN" dirty="0"/>
              <a:t>Follow standard C++ coding guidelines (based on </a:t>
            </a:r>
            <a:r>
              <a:rPr lang="en-US" dirty="0">
                <a:hlinkClick r:id="rId2"/>
              </a:rPr>
              <a:t>Google C++ Style Guide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Reduce the complexity of many features that currently use custom implementation by replacing with standard template libraries</a:t>
            </a:r>
          </a:p>
          <a:p>
            <a:pPr lvl="1"/>
            <a:r>
              <a:rPr lang="en-US" dirty="0"/>
              <a:t>Improve the readability and extensibility by removing unused functions and headers</a:t>
            </a:r>
          </a:p>
          <a:p>
            <a:r>
              <a:rPr lang="en-US" dirty="0"/>
              <a:t>This project gives a good understanding of all components of MQSim and how they interact with each other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B6322F-73BB-1DD2-E760-F9A896490F5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70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2739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8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Write</a:t>
            </a: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2286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Garbage collection (GC)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Reclaims free pages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Selects a victim block </a:t>
            </a:r>
            <a:r>
              <a:rPr lang="en-US" altLang="en-US" sz="1600" dirty="0">
                <a:ea typeface="ＭＳ Ｐゴシック" panose="020B0600070205080204" pitchFamily="34" charset="-128"/>
                <a:sym typeface="Wingdings" pitchFamily="2" charset="2"/>
              </a:rPr>
              <a:t> copies all valid pages  erase the victim block</a:t>
            </a:r>
            <a:endParaRPr lang="en-US" altLang="en-US" sz="16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Wear-leveling (WL)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Evenly distributes P/E cycles across NAND flash blocks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Hot/cold swapping</a:t>
            </a: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Data refresh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Refresh pages with long retention ages </a:t>
            </a:r>
            <a:endParaRPr lang="en-US" altLang="en-US" sz="1000" dirty="0">
              <a:ea typeface="ＭＳ Ｐゴシック" panose="020B0600070205080204" pitchFamily="34" charset="-128"/>
            </a:endParaRPr>
          </a:p>
        </p:txBody>
      </p:sp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D03D730-C3E5-0547-91AA-B0CBAFA73CCE}"/>
              </a:ext>
            </a:extLst>
          </p:cNvPr>
          <p:cNvSpPr/>
          <p:nvPr/>
        </p:nvSpPr>
        <p:spPr bwMode="auto">
          <a:xfrm>
            <a:off x="563795" y="2285999"/>
            <a:ext cx="3449072" cy="1113187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4207BB-CD83-5F4D-8E45-C795E06BD89F}"/>
              </a:ext>
            </a:extLst>
          </p:cNvPr>
          <p:cNvSpPr/>
          <p:nvPr/>
        </p:nvSpPr>
        <p:spPr bwMode="auto">
          <a:xfrm>
            <a:off x="5056505" y="1747341"/>
            <a:ext cx="3449072" cy="1501896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C</a:t>
            </a: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/WL/Refresh</a:t>
            </a: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/…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43" name="Slide Number Placeholder 3">
            <a:extLst>
              <a:ext uri="{FF2B5EF4-FFF2-40B4-BE49-F238E27FC236}">
                <a16:creationId xmlns:a16="http://schemas.microsoft.com/office/drawing/2014/main" id="{1A8F634B-4328-DF41-A5AA-47B77F25A55B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8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912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C</a:t>
            </a: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/WL/Refresh</a:t>
            </a: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/…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9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Write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2286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Randomizer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Scrambling data to write 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To avoid worst-case data patterns that can lead to significant errors</a:t>
            </a: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Error-correcting codes (ECC)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Can detect/correct errors: e.g., 72 bits/1 KiB error-correction capability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Stores additional parity information together with raw data</a:t>
            </a:r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Issues NAND flash commands</a:t>
            </a: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49D9C62-2C51-8541-8BF5-5A7395813F40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AE6EB6D-49BC-6E42-B8AF-79F399794E93}"/>
              </a:ext>
            </a:extLst>
          </p:cNvPr>
          <p:cNvGrpSpPr/>
          <p:nvPr/>
        </p:nvGrpSpPr>
        <p:grpSpPr>
          <a:xfrm>
            <a:off x="534923" y="4420768"/>
            <a:ext cx="3503676" cy="1599032"/>
            <a:chOff x="534923" y="4420768"/>
            <a:chExt cx="3503676" cy="1599032"/>
          </a:xfrm>
        </p:grpSpPr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54087C55-8C71-6540-B339-A0561FEEF036}"/>
                </a:ext>
              </a:extLst>
            </p:cNvPr>
            <p:cNvSpPr/>
            <p:nvPr/>
          </p:nvSpPr>
          <p:spPr bwMode="auto">
            <a:xfrm>
              <a:off x="534923" y="4934100"/>
              <a:ext cx="925286" cy="1085700"/>
            </a:xfrm>
            <a:prstGeom prst="roundRect">
              <a:avLst>
                <a:gd name="adj" fmla="val 6884"/>
              </a:avLst>
            </a:prstGeom>
            <a:solidFill>
              <a:srgbClr val="F8B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NAND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</a:t>
              </a:r>
              <a:endParaRPr lang="en-CH" b="1" dirty="0">
                <a:latin typeface="Cambria" panose="02040503050406030204" pitchFamily="18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Package</a:t>
              </a:r>
            </a:p>
          </p:txBody>
        </p:sp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5382870B-D539-644C-A9BE-5B6D42226CCD}"/>
                </a:ext>
              </a:extLst>
            </p:cNvPr>
            <p:cNvSpPr/>
            <p:nvPr/>
          </p:nvSpPr>
          <p:spPr bwMode="auto">
            <a:xfrm>
              <a:off x="1601724" y="4934100"/>
              <a:ext cx="925286" cy="1085700"/>
            </a:xfrm>
            <a:prstGeom prst="roundRect">
              <a:avLst>
                <a:gd name="adj" fmla="val 6884"/>
              </a:avLst>
            </a:prstGeom>
            <a:solidFill>
              <a:srgbClr val="F8B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NAND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</a:t>
              </a:r>
              <a:endParaRPr lang="en-CH" b="1" dirty="0">
                <a:latin typeface="Cambria" panose="02040503050406030204" pitchFamily="18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Package</a:t>
              </a:r>
            </a:p>
          </p:txBody>
        </p:sp>
        <p:sp>
          <p:nvSpPr>
            <p:cNvPr id="68" name="Rounded Rectangle 67">
              <a:extLst>
                <a:ext uri="{FF2B5EF4-FFF2-40B4-BE49-F238E27FC236}">
                  <a16:creationId xmlns:a16="http://schemas.microsoft.com/office/drawing/2014/main" id="{D689B33E-29A5-1448-9329-F734CE94F6F0}"/>
                </a:ext>
              </a:extLst>
            </p:cNvPr>
            <p:cNvSpPr/>
            <p:nvPr/>
          </p:nvSpPr>
          <p:spPr bwMode="auto">
            <a:xfrm>
              <a:off x="3113313" y="4934100"/>
              <a:ext cx="925286" cy="1085700"/>
            </a:xfrm>
            <a:prstGeom prst="roundRect">
              <a:avLst>
                <a:gd name="adj" fmla="val 6884"/>
              </a:avLst>
            </a:prstGeom>
            <a:solidFill>
              <a:srgbClr val="F8B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NAND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</a:t>
              </a:r>
              <a:endParaRPr lang="en-CH" b="1" dirty="0">
                <a:latin typeface="Cambria" panose="02040503050406030204" pitchFamily="18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Package</a:t>
              </a:r>
            </a:p>
          </p:txBody>
        </p:sp>
        <p:cxnSp>
          <p:nvCxnSpPr>
            <p:cNvPr id="70" name="Elbow Connector 69">
              <a:extLst>
                <a:ext uri="{FF2B5EF4-FFF2-40B4-BE49-F238E27FC236}">
                  <a16:creationId xmlns:a16="http://schemas.microsoft.com/office/drawing/2014/main" id="{190FB59C-93B5-834C-9ACD-66B314479DEE}"/>
                </a:ext>
              </a:extLst>
            </p:cNvPr>
            <p:cNvCxnSpPr>
              <a:stCxn id="66" idx="0"/>
            </p:cNvCxnSpPr>
            <p:nvPr/>
          </p:nvCxnSpPr>
          <p:spPr bwMode="auto">
            <a:xfrm rot="5400000" flipH="1" flipV="1">
              <a:off x="1102850" y="4315484"/>
              <a:ext cx="513332" cy="723900"/>
            </a:xfrm>
            <a:prstGeom prst="bentConnector3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Elbow Connector 70">
              <a:extLst>
                <a:ext uri="{FF2B5EF4-FFF2-40B4-BE49-F238E27FC236}">
                  <a16:creationId xmlns:a16="http://schemas.microsoft.com/office/drawing/2014/main" id="{F5D0EB79-77ED-A143-8EF9-FC8D7067B307}"/>
                </a:ext>
              </a:extLst>
            </p:cNvPr>
            <p:cNvCxnSpPr>
              <a:cxnSpLocks/>
              <a:stCxn id="67" idx="0"/>
            </p:cNvCxnSpPr>
            <p:nvPr/>
          </p:nvCxnSpPr>
          <p:spPr bwMode="auto">
            <a:xfrm rot="5400000" flipH="1" flipV="1">
              <a:off x="2357429" y="4127706"/>
              <a:ext cx="513332" cy="1099456"/>
            </a:xfrm>
            <a:prstGeom prst="bentConnector3">
              <a:avLst>
                <a:gd name="adj1" fmla="val 50000"/>
              </a:avLst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Elbow Connector 71">
              <a:extLst>
                <a:ext uri="{FF2B5EF4-FFF2-40B4-BE49-F238E27FC236}">
                  <a16:creationId xmlns:a16="http://schemas.microsoft.com/office/drawing/2014/main" id="{39A33D7F-3F60-D04B-B217-BF195F4F3D78}"/>
                </a:ext>
              </a:extLst>
            </p:cNvPr>
            <p:cNvCxnSpPr>
              <a:cxnSpLocks/>
              <a:stCxn id="68" idx="0"/>
            </p:cNvCxnSpPr>
            <p:nvPr/>
          </p:nvCxnSpPr>
          <p:spPr bwMode="auto">
            <a:xfrm rot="5400000" flipH="1" flipV="1">
              <a:off x="3455361" y="4541363"/>
              <a:ext cx="513332" cy="272143"/>
            </a:xfrm>
            <a:prstGeom prst="bentConnector3">
              <a:avLst>
                <a:gd name="adj1" fmla="val 50000"/>
              </a:avLst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3" name="Slide Number Placeholder 3">
            <a:extLst>
              <a:ext uri="{FF2B5EF4-FFF2-40B4-BE49-F238E27FC236}">
                <a16:creationId xmlns:a16="http://schemas.microsoft.com/office/drawing/2014/main" id="{310AAFF2-D95C-394E-9E9E-E4CE185EAA6E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9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801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9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Edg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algn="just">
          <a:defRPr sz="400" b="1" dirty="0">
            <a:solidFill>
              <a:schemeClr val="bg2"/>
            </a:solidFill>
            <a:latin typeface="europa"/>
          </a:defRPr>
        </a:defPPr>
      </a:lstStyle>
    </a:sp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4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mbria" panose="020405030504060302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noFill/>
      </a:spPr>
      <a:bodyPr wrap="none" rtlCol="0" anchor="ctr">
        <a:spAutoFit/>
      </a:bodyPr>
      <a:lstStyle>
        <a:defPPr algn="ctr">
          <a:defRPr b="1" dirty="0">
            <a:latin typeface="Cambria" panose="02040503050406030204" pitchFamily="18" charset="0"/>
          </a:defRPr>
        </a:defPPr>
      </a:lstStyle>
    </a:tx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2159</TotalTime>
  <Words>4508</Words>
  <Application>Microsoft Office PowerPoint</Application>
  <PresentationFormat>On-screen Show (4:3)</PresentationFormat>
  <Paragraphs>2264</Paragraphs>
  <Slides>70</Slides>
  <Notes>65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70</vt:i4>
      </vt:variant>
    </vt:vector>
  </HeadingPairs>
  <TitlesOfParts>
    <vt:vector size="95" baseType="lpstr">
      <vt:lpstr>맑은 고딕</vt:lpstr>
      <vt:lpstr>ＭＳ Ｐゴシック</vt:lpstr>
      <vt:lpstr>APPLE LIGOTHIC MEDIUM</vt:lpstr>
      <vt:lpstr>Arial</vt:lpstr>
      <vt:lpstr>Calibri</vt:lpstr>
      <vt:lpstr>Cambria</vt:lpstr>
      <vt:lpstr>Cambria Math</vt:lpstr>
      <vt:lpstr>Courier</vt:lpstr>
      <vt:lpstr>Courier New</vt:lpstr>
      <vt:lpstr>Garamond</vt:lpstr>
      <vt:lpstr>Tahoma</vt:lpstr>
      <vt:lpstr>Times New Roman</vt:lpstr>
      <vt:lpstr>Wingdings</vt:lpstr>
      <vt:lpstr>2_Edge</vt:lpstr>
      <vt:lpstr>3_Edge</vt:lpstr>
      <vt:lpstr>1_Metropolitan_bullet</vt:lpstr>
      <vt:lpstr>83_Edge</vt:lpstr>
      <vt:lpstr>10_Edge</vt:lpstr>
      <vt:lpstr>1_Edge</vt:lpstr>
      <vt:lpstr>4_Edge</vt:lpstr>
      <vt:lpstr>5_Edge</vt:lpstr>
      <vt:lpstr>7_Edge</vt:lpstr>
      <vt:lpstr>99_Edge</vt:lpstr>
      <vt:lpstr>9_Edge</vt:lpstr>
      <vt:lpstr>Office Theme</vt:lpstr>
      <vt:lpstr>P&amp;S Modern SSDs  Basics of NAND Flash-Based SSDs</vt:lpstr>
      <vt:lpstr>Today’s Agenda</vt:lpstr>
      <vt:lpstr>Modern SSD Architecture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Today’s Agenda</vt:lpstr>
      <vt:lpstr>A Flash Cell</vt:lpstr>
      <vt:lpstr>A Flash Cell</vt:lpstr>
      <vt:lpstr>A Flash Cell</vt:lpstr>
      <vt:lpstr>A Flash Cell</vt:lpstr>
      <vt:lpstr>Flash Cell Characteristics</vt:lpstr>
      <vt:lpstr>A NAND String</vt:lpstr>
      <vt:lpstr>Pages and Blocks</vt:lpstr>
      <vt:lpstr>Pages and Blocks (Continued)</vt:lpstr>
      <vt:lpstr>Planes</vt:lpstr>
      <vt:lpstr>Planes</vt:lpstr>
      <vt:lpstr>Planes and Dies</vt:lpstr>
      <vt:lpstr>Today’s Agenda</vt:lpstr>
      <vt:lpstr>Threshold Voltage Distribution</vt:lpstr>
      <vt:lpstr>VTH Distribution of MLC NAND Flash</vt:lpstr>
      <vt:lpstr>VTH Distribution of MLC NAND Flash</vt:lpstr>
      <vt:lpstr>Basic Operation: Page Program</vt:lpstr>
      <vt:lpstr>Basic Operation: Page Program</vt:lpstr>
      <vt:lpstr>Basic Operation: Page Program</vt:lpstr>
      <vt:lpstr>Basic Operation: Page Program</vt:lpstr>
      <vt:lpstr>Basic Operation: Page Program</vt:lpstr>
      <vt:lpstr>Basic Operation: Page Program</vt:lpstr>
      <vt:lpstr>Basic Operation: Page Program</vt:lpstr>
      <vt:lpstr>Basic Operation: Page Program</vt:lpstr>
      <vt:lpstr>Basic Operation: Page Program</vt:lpstr>
      <vt:lpstr>Basic Operation: Page Program</vt:lpstr>
      <vt:lpstr>Basic Operation: Page Program</vt:lpstr>
      <vt:lpstr>Basic Operation: Page Read</vt:lpstr>
      <vt:lpstr>Basic Operation: Page Read</vt:lpstr>
      <vt:lpstr>Basic Operation: Page Read</vt:lpstr>
      <vt:lpstr>Basic Operation: Page Read - MLC</vt:lpstr>
      <vt:lpstr>Basic Operation: Page Read - MLC</vt:lpstr>
      <vt:lpstr>Basic Operation: Page Read - MLC</vt:lpstr>
      <vt:lpstr>Basic Operation: Page Read - MLC</vt:lpstr>
      <vt:lpstr>Basic Operation: Page Read - MLC</vt:lpstr>
      <vt:lpstr>Basic Operation: Page Read - MLC</vt:lpstr>
      <vt:lpstr>Basic Operation: Page Read - MLC</vt:lpstr>
      <vt:lpstr>Basic Operation: Page Read – Takeaways</vt:lpstr>
      <vt:lpstr>Basic Operation: Page Read – Takeaways</vt:lpstr>
      <vt:lpstr>Basic Operation: Page Read – Takeaways</vt:lpstr>
      <vt:lpstr>Basic Operation: Page Read – Takeaways</vt:lpstr>
      <vt:lpstr>PowerPoint Presentation</vt:lpstr>
      <vt:lpstr>PowerPoint Presentation</vt:lpstr>
      <vt:lpstr>P&amp;S Modern SSDs  Basics of NAND Flash-Based SSDs</vt:lpstr>
      <vt:lpstr>P&amp;S Modern SSDs  Projects</vt:lpstr>
      <vt:lpstr>Background</vt:lpstr>
      <vt:lpstr>Background</vt:lpstr>
      <vt:lpstr>Multi-Wordline Sensing (MWS)</vt:lpstr>
      <vt:lpstr>Multi-Wordline Sensing (MWS)</vt:lpstr>
      <vt:lpstr>Multi-Wordline Sensing (MWS)</vt:lpstr>
      <vt:lpstr>Multi-Wordline Sensing (MWS)</vt:lpstr>
      <vt:lpstr>Multi-Wordline Sensing (MWS)</vt:lpstr>
      <vt:lpstr>Multi-Wordline Sensing (MWS)</vt:lpstr>
      <vt:lpstr>Flash-Cosmos Projects</vt:lpstr>
      <vt:lpstr>Hybrid Storage System Simulator</vt:lpstr>
      <vt:lpstr>Progressive Garbage Collection in MQSim</vt:lpstr>
      <vt:lpstr>Fine-grained Mapping in MQSim</vt:lpstr>
      <vt:lpstr>Refactoring MQSim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SSDs - Basics of NAND Flash-Based SSDs</dc:title>
  <dc:creator>Jisung Park</dc:creator>
  <cp:lastModifiedBy>Mohammad Sadrosadati</cp:lastModifiedBy>
  <cp:revision>932</cp:revision>
  <dcterms:created xsi:type="dcterms:W3CDTF">2010-09-08T00:51:32Z</dcterms:created>
  <dcterms:modified xsi:type="dcterms:W3CDTF">2022-10-19T03:16:13Z</dcterms:modified>
</cp:coreProperties>
</file>